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83" r:id="rId2"/>
    <p:sldId id="256" r:id="rId3"/>
    <p:sldId id="265" r:id="rId4"/>
    <p:sldId id="284" r:id="rId5"/>
    <p:sldId id="286" r:id="rId6"/>
    <p:sldId id="285" r:id="rId7"/>
    <p:sldId id="291" r:id="rId8"/>
    <p:sldId id="292" r:id="rId9"/>
    <p:sldId id="267" r:id="rId10"/>
    <p:sldId id="287" r:id="rId11"/>
    <p:sldId id="290" r:id="rId12"/>
    <p:sldId id="288" r:id="rId13"/>
    <p:sldId id="289" r:id="rId14"/>
    <p:sldId id="268" r:id="rId15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8B"/>
    <a:srgbClr val="88E5A9"/>
    <a:srgbClr val="81D4DE"/>
    <a:srgbClr val="FF9CAF"/>
    <a:srgbClr val="FFE4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D023F-D9B7-432B-B6C8-23B87A174715}" type="datetimeFigureOut">
              <a:rPr lang="zh-CN" altLang="en-US" smtClean="0"/>
              <a:t>2021/9/23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2C30C-C53A-476A-BF69-48A50D1FC4D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2C30C-C53A-476A-BF69-48A50D1FC4DE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2C30C-C53A-476A-BF69-48A50D1FC4D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94782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2C30C-C53A-476A-BF69-48A50D1FC4D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661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2C30C-C53A-476A-BF69-48A50D1FC4D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54853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2C30C-C53A-476A-BF69-48A50D1FC4D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63001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2C30C-C53A-476A-BF69-48A50D1FC4DE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2C30C-C53A-476A-BF69-48A50D1FC4DE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2C30C-C53A-476A-BF69-48A50D1FC4DE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2C30C-C53A-476A-BF69-48A50D1FC4D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969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2C30C-C53A-476A-BF69-48A50D1FC4D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021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2C30C-C53A-476A-BF69-48A50D1FC4D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81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2C30C-C53A-476A-BF69-48A50D1FC4D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1490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2C30C-C53A-476A-BF69-48A50D1FC4D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19719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2C30C-C53A-476A-BF69-48A50D1FC4DE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图片占位符 9"/>
          <p:cNvSpPr>
            <a:spLocks noGrp="1"/>
          </p:cNvSpPr>
          <p:nvPr>
            <p:ph type="pic" sz="quarter" idx="10"/>
          </p:nvPr>
        </p:nvSpPr>
        <p:spPr>
          <a:xfrm>
            <a:off x="2316501" y="2883737"/>
            <a:ext cx="1303020" cy="1304258"/>
          </a:xfrm>
          <a:custGeom>
            <a:avLst/>
            <a:gdLst>
              <a:gd name="connsiteX0" fmla="*/ 651510 w 1303020"/>
              <a:gd name="connsiteY0" fmla="*/ 0 h 1304258"/>
              <a:gd name="connsiteX1" fmla="*/ 1303020 w 1303020"/>
              <a:gd name="connsiteY1" fmla="*/ 652129 h 1304258"/>
              <a:gd name="connsiteX2" fmla="*/ 651510 w 1303020"/>
              <a:gd name="connsiteY2" fmla="*/ 1304258 h 1304258"/>
              <a:gd name="connsiteX3" fmla="*/ 0 w 1303020"/>
              <a:gd name="connsiteY3" fmla="*/ 652129 h 1304258"/>
              <a:gd name="connsiteX4" fmla="*/ 651510 w 1303020"/>
              <a:gd name="connsiteY4" fmla="*/ 0 h 1304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3020" h="1304258">
                <a:moveTo>
                  <a:pt x="651510" y="0"/>
                </a:moveTo>
                <a:cubicBezTo>
                  <a:pt x="1011329" y="0"/>
                  <a:pt x="1303020" y="291968"/>
                  <a:pt x="1303020" y="652129"/>
                </a:cubicBezTo>
                <a:cubicBezTo>
                  <a:pt x="1303020" y="1012290"/>
                  <a:pt x="1011329" y="1304258"/>
                  <a:pt x="651510" y="1304258"/>
                </a:cubicBezTo>
                <a:cubicBezTo>
                  <a:pt x="291691" y="1304258"/>
                  <a:pt x="0" y="1012290"/>
                  <a:pt x="0" y="652129"/>
                </a:cubicBezTo>
                <a:cubicBezTo>
                  <a:pt x="0" y="291968"/>
                  <a:pt x="291691" y="0"/>
                  <a:pt x="65151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1"/>
          </p:nvPr>
        </p:nvSpPr>
        <p:spPr>
          <a:xfrm>
            <a:off x="5453380" y="2883737"/>
            <a:ext cx="1303020" cy="1304258"/>
          </a:xfrm>
          <a:custGeom>
            <a:avLst/>
            <a:gdLst>
              <a:gd name="connsiteX0" fmla="*/ 651510 w 1303020"/>
              <a:gd name="connsiteY0" fmla="*/ 0 h 1304258"/>
              <a:gd name="connsiteX1" fmla="*/ 1303020 w 1303020"/>
              <a:gd name="connsiteY1" fmla="*/ 652129 h 1304258"/>
              <a:gd name="connsiteX2" fmla="*/ 651510 w 1303020"/>
              <a:gd name="connsiteY2" fmla="*/ 1304258 h 1304258"/>
              <a:gd name="connsiteX3" fmla="*/ 0 w 1303020"/>
              <a:gd name="connsiteY3" fmla="*/ 652129 h 1304258"/>
              <a:gd name="connsiteX4" fmla="*/ 651510 w 1303020"/>
              <a:gd name="connsiteY4" fmla="*/ 0 h 1304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3020" h="1304258">
                <a:moveTo>
                  <a:pt x="651510" y="0"/>
                </a:moveTo>
                <a:cubicBezTo>
                  <a:pt x="1011329" y="0"/>
                  <a:pt x="1303020" y="291968"/>
                  <a:pt x="1303020" y="652129"/>
                </a:cubicBezTo>
                <a:cubicBezTo>
                  <a:pt x="1303020" y="1012290"/>
                  <a:pt x="1011329" y="1304258"/>
                  <a:pt x="651510" y="1304258"/>
                </a:cubicBezTo>
                <a:cubicBezTo>
                  <a:pt x="291691" y="1304258"/>
                  <a:pt x="0" y="1012290"/>
                  <a:pt x="0" y="652129"/>
                </a:cubicBezTo>
                <a:cubicBezTo>
                  <a:pt x="0" y="291968"/>
                  <a:pt x="291691" y="0"/>
                  <a:pt x="65151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2" name="图片占位符 11"/>
          <p:cNvSpPr>
            <a:spLocks noGrp="1"/>
          </p:cNvSpPr>
          <p:nvPr>
            <p:ph type="pic" sz="quarter" idx="12"/>
          </p:nvPr>
        </p:nvSpPr>
        <p:spPr>
          <a:xfrm>
            <a:off x="8593935" y="2883737"/>
            <a:ext cx="1303020" cy="1304258"/>
          </a:xfrm>
          <a:custGeom>
            <a:avLst/>
            <a:gdLst>
              <a:gd name="connsiteX0" fmla="*/ 651510 w 1303020"/>
              <a:gd name="connsiteY0" fmla="*/ 0 h 1304258"/>
              <a:gd name="connsiteX1" fmla="*/ 1303020 w 1303020"/>
              <a:gd name="connsiteY1" fmla="*/ 652129 h 1304258"/>
              <a:gd name="connsiteX2" fmla="*/ 651510 w 1303020"/>
              <a:gd name="connsiteY2" fmla="*/ 1304258 h 1304258"/>
              <a:gd name="connsiteX3" fmla="*/ 0 w 1303020"/>
              <a:gd name="connsiteY3" fmla="*/ 652129 h 1304258"/>
              <a:gd name="connsiteX4" fmla="*/ 651510 w 1303020"/>
              <a:gd name="connsiteY4" fmla="*/ 0 h 1304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3020" h="1304258">
                <a:moveTo>
                  <a:pt x="651510" y="0"/>
                </a:moveTo>
                <a:cubicBezTo>
                  <a:pt x="1011329" y="0"/>
                  <a:pt x="1303020" y="291968"/>
                  <a:pt x="1303020" y="652129"/>
                </a:cubicBezTo>
                <a:cubicBezTo>
                  <a:pt x="1303020" y="1012290"/>
                  <a:pt x="1011329" y="1304258"/>
                  <a:pt x="651510" y="1304258"/>
                </a:cubicBezTo>
                <a:cubicBezTo>
                  <a:pt x="291691" y="1304258"/>
                  <a:pt x="0" y="1012290"/>
                  <a:pt x="0" y="652129"/>
                </a:cubicBezTo>
                <a:cubicBezTo>
                  <a:pt x="0" y="291968"/>
                  <a:pt x="291691" y="0"/>
                  <a:pt x="65151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图片占位符 9"/>
          <p:cNvSpPr>
            <a:spLocks noGrp="1"/>
          </p:cNvSpPr>
          <p:nvPr>
            <p:ph type="pic" sz="quarter" idx="10"/>
          </p:nvPr>
        </p:nvSpPr>
        <p:spPr>
          <a:xfrm>
            <a:off x="1806124" y="2469198"/>
            <a:ext cx="1874520" cy="2640330"/>
          </a:xfrm>
          <a:custGeom>
            <a:avLst/>
            <a:gdLst>
              <a:gd name="connsiteX0" fmla="*/ 0 w 1874520"/>
              <a:gd name="connsiteY0" fmla="*/ 0 h 2640330"/>
              <a:gd name="connsiteX1" fmla="*/ 1874520 w 1874520"/>
              <a:gd name="connsiteY1" fmla="*/ 0 h 2640330"/>
              <a:gd name="connsiteX2" fmla="*/ 1874520 w 1874520"/>
              <a:gd name="connsiteY2" fmla="*/ 2640330 h 2640330"/>
              <a:gd name="connsiteX3" fmla="*/ 0 w 1874520"/>
              <a:gd name="connsiteY3" fmla="*/ 2640330 h 2640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4520" h="2640330">
                <a:moveTo>
                  <a:pt x="0" y="0"/>
                </a:moveTo>
                <a:lnTo>
                  <a:pt x="1874520" y="0"/>
                </a:lnTo>
                <a:lnTo>
                  <a:pt x="1874520" y="2640330"/>
                </a:lnTo>
                <a:lnTo>
                  <a:pt x="0" y="264033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1"/>
          </p:nvPr>
        </p:nvSpPr>
        <p:spPr>
          <a:xfrm>
            <a:off x="5166544" y="2469198"/>
            <a:ext cx="1874520" cy="2640330"/>
          </a:xfrm>
          <a:custGeom>
            <a:avLst/>
            <a:gdLst>
              <a:gd name="connsiteX0" fmla="*/ 0 w 1874520"/>
              <a:gd name="connsiteY0" fmla="*/ 0 h 2640330"/>
              <a:gd name="connsiteX1" fmla="*/ 1874520 w 1874520"/>
              <a:gd name="connsiteY1" fmla="*/ 0 h 2640330"/>
              <a:gd name="connsiteX2" fmla="*/ 1874520 w 1874520"/>
              <a:gd name="connsiteY2" fmla="*/ 2640330 h 2640330"/>
              <a:gd name="connsiteX3" fmla="*/ 0 w 1874520"/>
              <a:gd name="connsiteY3" fmla="*/ 2640330 h 2640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4520" h="2640330">
                <a:moveTo>
                  <a:pt x="0" y="0"/>
                </a:moveTo>
                <a:lnTo>
                  <a:pt x="1874520" y="0"/>
                </a:lnTo>
                <a:lnTo>
                  <a:pt x="1874520" y="2640330"/>
                </a:lnTo>
                <a:lnTo>
                  <a:pt x="0" y="264033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2" name="图片占位符 11"/>
          <p:cNvSpPr>
            <a:spLocks noGrp="1"/>
          </p:cNvSpPr>
          <p:nvPr>
            <p:ph type="pic" sz="quarter" idx="12"/>
          </p:nvPr>
        </p:nvSpPr>
        <p:spPr>
          <a:xfrm>
            <a:off x="8526964" y="2469198"/>
            <a:ext cx="1874520" cy="2640330"/>
          </a:xfrm>
          <a:custGeom>
            <a:avLst/>
            <a:gdLst>
              <a:gd name="connsiteX0" fmla="*/ 0 w 1874520"/>
              <a:gd name="connsiteY0" fmla="*/ 0 h 2640330"/>
              <a:gd name="connsiteX1" fmla="*/ 1874520 w 1874520"/>
              <a:gd name="connsiteY1" fmla="*/ 0 h 2640330"/>
              <a:gd name="connsiteX2" fmla="*/ 1874520 w 1874520"/>
              <a:gd name="connsiteY2" fmla="*/ 2640330 h 2640330"/>
              <a:gd name="connsiteX3" fmla="*/ 0 w 1874520"/>
              <a:gd name="connsiteY3" fmla="*/ 2640330 h 2640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4520" h="2640330">
                <a:moveTo>
                  <a:pt x="0" y="0"/>
                </a:moveTo>
                <a:lnTo>
                  <a:pt x="1874520" y="0"/>
                </a:lnTo>
                <a:lnTo>
                  <a:pt x="1874520" y="2640330"/>
                </a:lnTo>
                <a:lnTo>
                  <a:pt x="0" y="264033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图片 2"/>
          <p:cNvPicPr>
            <a:picLocks noChangeAspect="1"/>
          </p:cNvPicPr>
          <p:nvPr userDrawn="1"/>
        </p:nvPicPr>
        <p:blipFill rotWithShape="1">
          <a:blip r:embed="rId7"/>
          <a:srcRect l="838" t="838" r="838" b="838"/>
          <a:stretch>
            <a:fillRect/>
          </a:stretch>
        </p:blipFill>
        <p:spPr>
          <a:xfrm>
            <a:off x="-1" y="0"/>
            <a:ext cx="12192001" cy="6858000"/>
          </a:xfrm>
          <a:custGeom>
            <a:avLst/>
            <a:gdLst>
              <a:gd name="connsiteX0" fmla="*/ 292101 w 12192001"/>
              <a:gd name="connsiteY0" fmla="*/ 323850 h 6858000"/>
              <a:gd name="connsiteX1" fmla="*/ 292101 w 12192001"/>
              <a:gd name="connsiteY1" fmla="*/ 6534150 h 6858000"/>
              <a:gd name="connsiteX2" fmla="*/ 11899901 w 12192001"/>
              <a:gd name="connsiteY2" fmla="*/ 6534150 h 6858000"/>
              <a:gd name="connsiteX3" fmla="*/ 11899901 w 12192001"/>
              <a:gd name="connsiteY3" fmla="*/ 323850 h 6858000"/>
              <a:gd name="connsiteX4" fmla="*/ 0 w 12192001"/>
              <a:gd name="connsiteY4" fmla="*/ 0 h 6858000"/>
              <a:gd name="connsiteX5" fmla="*/ 12192001 w 12192001"/>
              <a:gd name="connsiteY5" fmla="*/ 0 h 6858000"/>
              <a:gd name="connsiteX6" fmla="*/ 12192001 w 12192001"/>
              <a:gd name="connsiteY6" fmla="*/ 6858000 h 6858000"/>
              <a:gd name="connsiteX7" fmla="*/ 0 w 12192001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1" h="6858000">
                <a:moveTo>
                  <a:pt x="292101" y="323850"/>
                </a:moveTo>
                <a:lnTo>
                  <a:pt x="292101" y="6534150"/>
                </a:lnTo>
                <a:lnTo>
                  <a:pt x="11899901" y="6534150"/>
                </a:lnTo>
                <a:lnTo>
                  <a:pt x="11899901" y="323850"/>
                </a:lnTo>
                <a:close/>
                <a:moveTo>
                  <a:pt x="0" y="0"/>
                </a:moveTo>
                <a:lnTo>
                  <a:pt x="12192001" y="0"/>
                </a:lnTo>
                <a:lnTo>
                  <a:pt x="12192001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6.png"/><Relationship Id="rId7" Type="http://schemas.openxmlformats.org/officeDocument/2006/relationships/image" Target="../media/image51.png"/><Relationship Id="rId12" Type="http://schemas.openxmlformats.org/officeDocument/2006/relationships/image" Target="../media/image5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8.png"/><Relationship Id="rId5" Type="http://schemas.openxmlformats.org/officeDocument/2006/relationships/image" Target="../media/image49.png"/><Relationship Id="rId10" Type="http://schemas.openxmlformats.org/officeDocument/2006/relationships/image" Target="../media/image57.png"/><Relationship Id="rId4" Type="http://schemas.openxmlformats.org/officeDocument/2006/relationships/image" Target="../media/image47.png"/><Relationship Id="rId9" Type="http://schemas.openxmlformats.org/officeDocument/2006/relationships/image" Target="../media/image5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6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6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0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5.png"/><Relationship Id="rId7" Type="http://schemas.openxmlformats.org/officeDocument/2006/relationships/image" Target="../media/image2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0" Type="http://schemas.openxmlformats.org/officeDocument/2006/relationships/image" Target="../media/image37.png"/><Relationship Id="rId4" Type="http://schemas.openxmlformats.org/officeDocument/2006/relationships/image" Target="../media/image34.png"/><Relationship Id="rId9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44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5883" y="3629318"/>
            <a:ext cx="882495" cy="158318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7209" y="5401956"/>
            <a:ext cx="1389944" cy="118569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178" y="558565"/>
            <a:ext cx="436104" cy="45039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80599" y="1879383"/>
            <a:ext cx="488014" cy="47953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9766530">
            <a:off x="1028996" y="1050853"/>
            <a:ext cx="825094" cy="8763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20272" y="5211456"/>
            <a:ext cx="418894" cy="381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7356879">
            <a:off x="947051" y="1784355"/>
            <a:ext cx="600048" cy="148559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13291" y="5824716"/>
            <a:ext cx="542179" cy="582380"/>
          </a:xfrm>
          <a:prstGeom prst="rect">
            <a:avLst/>
          </a:prstGeom>
        </p:spPr>
      </p:pic>
      <p:grpSp>
        <p:nvGrpSpPr>
          <p:cNvPr id="26" name="Group 15"/>
          <p:cNvGrpSpPr>
            <a:grpSpLocks noChangeAspect="1"/>
          </p:cNvGrpSpPr>
          <p:nvPr/>
        </p:nvGrpSpPr>
        <p:grpSpPr bwMode="auto">
          <a:xfrm rot="3524632">
            <a:off x="1975305" y="507032"/>
            <a:ext cx="1065212" cy="1203325"/>
            <a:chOff x="6103" y="2773"/>
            <a:chExt cx="671" cy="758"/>
          </a:xfrm>
        </p:grpSpPr>
        <p:sp>
          <p:nvSpPr>
            <p:cNvPr id="27" name="AutoShape 14"/>
            <p:cNvSpPr>
              <a:spLocks noChangeAspect="1" noChangeArrowheads="1" noTextEdit="1"/>
            </p:cNvSpPr>
            <p:nvPr/>
          </p:nvSpPr>
          <p:spPr bwMode="auto">
            <a:xfrm>
              <a:off x="6103" y="2773"/>
              <a:ext cx="671" cy="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16"/>
            <p:cNvSpPr/>
            <p:nvPr/>
          </p:nvSpPr>
          <p:spPr bwMode="auto">
            <a:xfrm>
              <a:off x="6092" y="2822"/>
              <a:ext cx="420" cy="378"/>
            </a:xfrm>
            <a:custGeom>
              <a:avLst/>
              <a:gdLst>
                <a:gd name="T0" fmla="*/ 4 w 188"/>
                <a:gd name="T1" fmla="*/ 89 h 169"/>
                <a:gd name="T2" fmla="*/ 137 w 188"/>
                <a:gd name="T3" fmla="*/ 141 h 169"/>
                <a:gd name="T4" fmla="*/ 159 w 188"/>
                <a:gd name="T5" fmla="*/ 3 h 169"/>
                <a:gd name="T6" fmla="*/ 154 w 188"/>
                <a:gd name="T7" fmla="*/ 0 h 169"/>
                <a:gd name="T8" fmla="*/ 6 w 188"/>
                <a:gd name="T9" fmla="*/ 80 h 169"/>
                <a:gd name="T10" fmla="*/ 15 w 188"/>
                <a:gd name="T11" fmla="*/ 89 h 169"/>
                <a:gd name="T12" fmla="*/ 95 w 188"/>
                <a:gd name="T13" fmla="*/ 28 h 169"/>
                <a:gd name="T14" fmla="*/ 140 w 188"/>
                <a:gd name="T15" fmla="*/ 13 h 169"/>
                <a:gd name="T16" fmla="*/ 156 w 188"/>
                <a:gd name="T17" fmla="*/ 25 h 169"/>
                <a:gd name="T18" fmla="*/ 164 w 188"/>
                <a:gd name="T19" fmla="*/ 57 h 169"/>
                <a:gd name="T20" fmla="*/ 112 w 188"/>
                <a:gd name="T21" fmla="*/ 138 h 169"/>
                <a:gd name="T22" fmla="*/ 15 w 188"/>
                <a:gd name="T23" fmla="*/ 83 h 169"/>
                <a:gd name="T24" fmla="*/ 4 w 188"/>
                <a:gd name="T25" fmla="*/ 8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8" h="169">
                  <a:moveTo>
                    <a:pt x="4" y="89"/>
                  </a:moveTo>
                  <a:cubicBezTo>
                    <a:pt x="33" y="136"/>
                    <a:pt x="83" y="169"/>
                    <a:pt x="137" y="141"/>
                  </a:cubicBezTo>
                  <a:cubicBezTo>
                    <a:pt x="188" y="113"/>
                    <a:pt x="180" y="46"/>
                    <a:pt x="159" y="3"/>
                  </a:cubicBezTo>
                  <a:cubicBezTo>
                    <a:pt x="158" y="1"/>
                    <a:pt x="155" y="0"/>
                    <a:pt x="154" y="0"/>
                  </a:cubicBezTo>
                  <a:cubicBezTo>
                    <a:pt x="99" y="2"/>
                    <a:pt x="40" y="39"/>
                    <a:pt x="6" y="80"/>
                  </a:cubicBezTo>
                  <a:cubicBezTo>
                    <a:pt x="2" y="86"/>
                    <a:pt x="10" y="95"/>
                    <a:pt x="15" y="89"/>
                  </a:cubicBezTo>
                  <a:cubicBezTo>
                    <a:pt x="37" y="62"/>
                    <a:pt x="65" y="43"/>
                    <a:pt x="95" y="28"/>
                  </a:cubicBezTo>
                  <a:cubicBezTo>
                    <a:pt x="110" y="21"/>
                    <a:pt x="125" y="16"/>
                    <a:pt x="140" y="13"/>
                  </a:cubicBezTo>
                  <a:cubicBezTo>
                    <a:pt x="152" y="11"/>
                    <a:pt x="151" y="13"/>
                    <a:pt x="156" y="25"/>
                  </a:cubicBezTo>
                  <a:cubicBezTo>
                    <a:pt x="160" y="35"/>
                    <a:pt x="162" y="46"/>
                    <a:pt x="164" y="57"/>
                  </a:cubicBezTo>
                  <a:cubicBezTo>
                    <a:pt x="168" y="94"/>
                    <a:pt x="148" y="128"/>
                    <a:pt x="112" y="138"/>
                  </a:cubicBezTo>
                  <a:cubicBezTo>
                    <a:pt x="70" y="149"/>
                    <a:pt x="35" y="116"/>
                    <a:pt x="15" y="83"/>
                  </a:cubicBezTo>
                  <a:cubicBezTo>
                    <a:pt x="11" y="77"/>
                    <a:pt x="0" y="83"/>
                    <a:pt x="4" y="89"/>
                  </a:cubicBezTo>
                  <a:close/>
                </a:path>
              </a:pathLst>
            </a:custGeom>
            <a:solidFill>
              <a:srgbClr val="FFE8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17"/>
            <p:cNvSpPr/>
            <p:nvPr/>
          </p:nvSpPr>
          <p:spPr bwMode="auto">
            <a:xfrm>
              <a:off x="6148" y="2891"/>
              <a:ext cx="648" cy="671"/>
            </a:xfrm>
            <a:custGeom>
              <a:avLst/>
              <a:gdLst>
                <a:gd name="T0" fmla="*/ 1 w 290"/>
                <a:gd name="T1" fmla="*/ 89 h 300"/>
                <a:gd name="T2" fmla="*/ 17 w 290"/>
                <a:gd name="T3" fmla="*/ 199 h 300"/>
                <a:gd name="T4" fmla="*/ 55 w 290"/>
                <a:gd name="T5" fmla="*/ 271 h 300"/>
                <a:gd name="T6" fmla="*/ 198 w 290"/>
                <a:gd name="T7" fmla="*/ 259 h 300"/>
                <a:gd name="T8" fmla="*/ 277 w 290"/>
                <a:gd name="T9" fmla="*/ 142 h 300"/>
                <a:gd name="T10" fmla="*/ 231 w 290"/>
                <a:gd name="T11" fmla="*/ 74 h 300"/>
                <a:gd name="T12" fmla="*/ 146 w 290"/>
                <a:gd name="T13" fmla="*/ 4 h 300"/>
                <a:gd name="T14" fmla="*/ 137 w 290"/>
                <a:gd name="T15" fmla="*/ 13 h 300"/>
                <a:gd name="T16" fmla="*/ 258 w 290"/>
                <a:gd name="T17" fmla="*/ 126 h 300"/>
                <a:gd name="T18" fmla="*/ 192 w 290"/>
                <a:gd name="T19" fmla="*/ 249 h 300"/>
                <a:gd name="T20" fmla="*/ 55 w 290"/>
                <a:gd name="T21" fmla="*/ 256 h 300"/>
                <a:gd name="T22" fmla="*/ 25 w 290"/>
                <a:gd name="T23" fmla="*/ 175 h 300"/>
                <a:gd name="T24" fmla="*/ 13 w 290"/>
                <a:gd name="T25" fmla="*/ 86 h 300"/>
                <a:gd name="T26" fmla="*/ 1 w 290"/>
                <a:gd name="T27" fmla="*/ 89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0" h="300">
                  <a:moveTo>
                    <a:pt x="1" y="89"/>
                  </a:moveTo>
                  <a:cubicBezTo>
                    <a:pt x="8" y="126"/>
                    <a:pt x="10" y="163"/>
                    <a:pt x="17" y="199"/>
                  </a:cubicBezTo>
                  <a:cubicBezTo>
                    <a:pt x="23" y="227"/>
                    <a:pt x="31" y="254"/>
                    <a:pt x="55" y="271"/>
                  </a:cubicBezTo>
                  <a:cubicBezTo>
                    <a:pt x="96" y="300"/>
                    <a:pt x="158" y="278"/>
                    <a:pt x="198" y="259"/>
                  </a:cubicBezTo>
                  <a:cubicBezTo>
                    <a:pt x="243" y="238"/>
                    <a:pt x="289" y="198"/>
                    <a:pt x="277" y="142"/>
                  </a:cubicBezTo>
                  <a:cubicBezTo>
                    <a:pt x="271" y="115"/>
                    <a:pt x="250" y="92"/>
                    <a:pt x="231" y="74"/>
                  </a:cubicBezTo>
                  <a:cubicBezTo>
                    <a:pt x="204" y="49"/>
                    <a:pt x="174" y="27"/>
                    <a:pt x="146" y="4"/>
                  </a:cubicBezTo>
                  <a:cubicBezTo>
                    <a:pt x="140" y="0"/>
                    <a:pt x="131" y="8"/>
                    <a:pt x="137" y="13"/>
                  </a:cubicBezTo>
                  <a:cubicBezTo>
                    <a:pt x="180" y="46"/>
                    <a:pt x="231" y="78"/>
                    <a:pt x="258" y="126"/>
                  </a:cubicBezTo>
                  <a:cubicBezTo>
                    <a:pt x="290" y="182"/>
                    <a:pt x="237" y="227"/>
                    <a:pt x="192" y="249"/>
                  </a:cubicBezTo>
                  <a:cubicBezTo>
                    <a:pt x="153" y="268"/>
                    <a:pt x="92" y="287"/>
                    <a:pt x="55" y="256"/>
                  </a:cubicBezTo>
                  <a:cubicBezTo>
                    <a:pt x="33" y="238"/>
                    <a:pt x="29" y="202"/>
                    <a:pt x="25" y="175"/>
                  </a:cubicBezTo>
                  <a:cubicBezTo>
                    <a:pt x="20" y="146"/>
                    <a:pt x="18" y="116"/>
                    <a:pt x="13" y="86"/>
                  </a:cubicBezTo>
                  <a:cubicBezTo>
                    <a:pt x="11" y="78"/>
                    <a:pt x="0" y="82"/>
                    <a:pt x="1" y="89"/>
                  </a:cubicBezTo>
                  <a:close/>
                </a:path>
              </a:pathLst>
            </a:custGeom>
            <a:solidFill>
              <a:srgbClr val="FFE8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18"/>
            <p:cNvSpPr/>
            <p:nvPr/>
          </p:nvSpPr>
          <p:spPr bwMode="auto">
            <a:xfrm>
              <a:off x="6300" y="3146"/>
              <a:ext cx="356" cy="345"/>
            </a:xfrm>
            <a:custGeom>
              <a:avLst/>
              <a:gdLst>
                <a:gd name="T0" fmla="*/ 2 w 159"/>
                <a:gd name="T1" fmla="*/ 75 h 154"/>
                <a:gd name="T2" fmla="*/ 113 w 159"/>
                <a:gd name="T3" fmla="*/ 134 h 154"/>
                <a:gd name="T4" fmla="*/ 152 w 159"/>
                <a:gd name="T5" fmla="*/ 86 h 154"/>
                <a:gd name="T6" fmla="*/ 126 w 159"/>
                <a:gd name="T7" fmla="*/ 7 h 154"/>
                <a:gd name="T8" fmla="*/ 115 w 159"/>
                <a:gd name="T9" fmla="*/ 13 h 154"/>
                <a:gd name="T10" fmla="*/ 114 w 159"/>
                <a:gd name="T11" fmla="*/ 121 h 154"/>
                <a:gd name="T12" fmla="*/ 13 w 159"/>
                <a:gd name="T13" fmla="*/ 72 h 154"/>
                <a:gd name="T14" fmla="*/ 2 w 159"/>
                <a:gd name="T15" fmla="*/ 75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9" h="154">
                  <a:moveTo>
                    <a:pt x="2" y="75"/>
                  </a:moveTo>
                  <a:cubicBezTo>
                    <a:pt x="15" y="126"/>
                    <a:pt x="63" y="154"/>
                    <a:pt x="113" y="134"/>
                  </a:cubicBezTo>
                  <a:cubicBezTo>
                    <a:pt x="134" y="126"/>
                    <a:pt x="148" y="108"/>
                    <a:pt x="152" y="86"/>
                  </a:cubicBezTo>
                  <a:cubicBezTo>
                    <a:pt x="157" y="57"/>
                    <a:pt x="140" y="30"/>
                    <a:pt x="126" y="7"/>
                  </a:cubicBezTo>
                  <a:cubicBezTo>
                    <a:pt x="122" y="0"/>
                    <a:pt x="111" y="6"/>
                    <a:pt x="115" y="13"/>
                  </a:cubicBezTo>
                  <a:cubicBezTo>
                    <a:pt x="137" y="47"/>
                    <a:pt x="159" y="95"/>
                    <a:pt x="114" y="121"/>
                  </a:cubicBezTo>
                  <a:cubicBezTo>
                    <a:pt x="70" y="146"/>
                    <a:pt x="25" y="115"/>
                    <a:pt x="13" y="72"/>
                  </a:cubicBezTo>
                  <a:cubicBezTo>
                    <a:pt x="11" y="64"/>
                    <a:pt x="0" y="68"/>
                    <a:pt x="2" y="75"/>
                  </a:cubicBezTo>
                  <a:close/>
                </a:path>
              </a:pathLst>
            </a:custGeom>
            <a:solidFill>
              <a:srgbClr val="FFE8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19"/>
            <p:cNvSpPr/>
            <p:nvPr/>
          </p:nvSpPr>
          <p:spPr bwMode="auto">
            <a:xfrm>
              <a:off x="6300" y="3149"/>
              <a:ext cx="293" cy="221"/>
            </a:xfrm>
            <a:custGeom>
              <a:avLst/>
              <a:gdLst>
                <a:gd name="T0" fmla="*/ 5 w 131"/>
                <a:gd name="T1" fmla="*/ 75 h 99"/>
                <a:gd name="T2" fmla="*/ 88 w 131"/>
                <a:gd name="T3" fmla="*/ 90 h 99"/>
                <a:gd name="T4" fmla="*/ 125 w 131"/>
                <a:gd name="T5" fmla="*/ 7 h 99"/>
                <a:gd name="T6" fmla="*/ 114 w 131"/>
                <a:gd name="T7" fmla="*/ 10 h 99"/>
                <a:gd name="T8" fmla="*/ 76 w 131"/>
                <a:gd name="T9" fmla="*/ 81 h 99"/>
                <a:gd name="T10" fmla="*/ 14 w 131"/>
                <a:gd name="T11" fmla="*/ 67 h 99"/>
                <a:gd name="T12" fmla="*/ 5 w 131"/>
                <a:gd name="T13" fmla="*/ 7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99">
                  <a:moveTo>
                    <a:pt x="5" y="75"/>
                  </a:moveTo>
                  <a:cubicBezTo>
                    <a:pt x="28" y="95"/>
                    <a:pt x="60" y="99"/>
                    <a:pt x="88" y="90"/>
                  </a:cubicBezTo>
                  <a:cubicBezTo>
                    <a:pt x="123" y="78"/>
                    <a:pt x="131" y="41"/>
                    <a:pt x="125" y="7"/>
                  </a:cubicBezTo>
                  <a:cubicBezTo>
                    <a:pt x="124" y="0"/>
                    <a:pt x="112" y="3"/>
                    <a:pt x="114" y="10"/>
                  </a:cubicBezTo>
                  <a:cubicBezTo>
                    <a:pt x="119" y="43"/>
                    <a:pt x="110" y="72"/>
                    <a:pt x="76" y="81"/>
                  </a:cubicBezTo>
                  <a:cubicBezTo>
                    <a:pt x="56" y="86"/>
                    <a:pt x="30" y="81"/>
                    <a:pt x="14" y="67"/>
                  </a:cubicBezTo>
                  <a:cubicBezTo>
                    <a:pt x="8" y="62"/>
                    <a:pt x="0" y="70"/>
                    <a:pt x="5" y="75"/>
                  </a:cubicBezTo>
                  <a:close/>
                </a:path>
              </a:pathLst>
            </a:custGeom>
            <a:solidFill>
              <a:srgbClr val="FFE8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20"/>
            <p:cNvSpPr/>
            <p:nvPr/>
          </p:nvSpPr>
          <p:spPr bwMode="auto">
            <a:xfrm>
              <a:off x="6300" y="3146"/>
              <a:ext cx="288" cy="181"/>
            </a:xfrm>
            <a:custGeom>
              <a:avLst/>
              <a:gdLst>
                <a:gd name="T0" fmla="*/ 14 w 129"/>
                <a:gd name="T1" fmla="*/ 76 h 81"/>
                <a:gd name="T2" fmla="*/ 121 w 129"/>
                <a:gd name="T3" fmla="*/ 14 h 81"/>
                <a:gd name="T4" fmla="*/ 118 w 129"/>
                <a:gd name="T5" fmla="*/ 3 h 81"/>
                <a:gd name="T6" fmla="*/ 5 w 129"/>
                <a:gd name="T7" fmla="*/ 68 h 81"/>
                <a:gd name="T8" fmla="*/ 14 w 129"/>
                <a:gd name="T9" fmla="*/ 7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81">
                  <a:moveTo>
                    <a:pt x="14" y="76"/>
                  </a:moveTo>
                  <a:cubicBezTo>
                    <a:pt x="45" y="48"/>
                    <a:pt x="82" y="28"/>
                    <a:pt x="121" y="14"/>
                  </a:cubicBezTo>
                  <a:cubicBezTo>
                    <a:pt x="129" y="12"/>
                    <a:pt x="126" y="0"/>
                    <a:pt x="118" y="3"/>
                  </a:cubicBezTo>
                  <a:cubicBezTo>
                    <a:pt x="76" y="17"/>
                    <a:pt x="38" y="38"/>
                    <a:pt x="5" y="68"/>
                  </a:cubicBezTo>
                  <a:cubicBezTo>
                    <a:pt x="0" y="73"/>
                    <a:pt x="8" y="81"/>
                    <a:pt x="14" y="76"/>
                  </a:cubicBezTo>
                  <a:close/>
                </a:path>
              </a:pathLst>
            </a:custGeom>
            <a:solidFill>
              <a:srgbClr val="FFE8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21"/>
            <p:cNvSpPr/>
            <p:nvPr/>
          </p:nvSpPr>
          <p:spPr bwMode="auto">
            <a:xfrm>
              <a:off x="6354" y="3066"/>
              <a:ext cx="73" cy="127"/>
            </a:xfrm>
            <a:custGeom>
              <a:avLst/>
              <a:gdLst>
                <a:gd name="T0" fmla="*/ 1 w 33"/>
                <a:gd name="T1" fmla="*/ 10 h 57"/>
                <a:gd name="T2" fmla="*/ 18 w 33"/>
                <a:gd name="T3" fmla="*/ 51 h 57"/>
                <a:gd name="T4" fmla="*/ 29 w 33"/>
                <a:gd name="T5" fmla="*/ 45 h 57"/>
                <a:gd name="T6" fmla="*/ 13 w 33"/>
                <a:gd name="T7" fmla="*/ 7 h 57"/>
                <a:gd name="T8" fmla="*/ 1 w 33"/>
                <a:gd name="T9" fmla="*/ 1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57">
                  <a:moveTo>
                    <a:pt x="1" y="10"/>
                  </a:moveTo>
                  <a:cubicBezTo>
                    <a:pt x="4" y="25"/>
                    <a:pt x="9" y="39"/>
                    <a:pt x="18" y="51"/>
                  </a:cubicBezTo>
                  <a:cubicBezTo>
                    <a:pt x="23" y="57"/>
                    <a:pt x="33" y="51"/>
                    <a:pt x="29" y="45"/>
                  </a:cubicBezTo>
                  <a:cubicBezTo>
                    <a:pt x="20" y="33"/>
                    <a:pt x="15" y="21"/>
                    <a:pt x="13" y="7"/>
                  </a:cubicBezTo>
                  <a:cubicBezTo>
                    <a:pt x="12" y="0"/>
                    <a:pt x="0" y="3"/>
                    <a:pt x="1" y="10"/>
                  </a:cubicBezTo>
                  <a:close/>
                </a:path>
              </a:pathLst>
            </a:custGeom>
            <a:solidFill>
              <a:srgbClr val="FFE8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22"/>
            <p:cNvSpPr/>
            <p:nvPr/>
          </p:nvSpPr>
          <p:spPr bwMode="auto">
            <a:xfrm>
              <a:off x="6454" y="3285"/>
              <a:ext cx="81" cy="110"/>
            </a:xfrm>
            <a:custGeom>
              <a:avLst/>
              <a:gdLst>
                <a:gd name="T0" fmla="*/ 5 w 36"/>
                <a:gd name="T1" fmla="*/ 12 h 49"/>
                <a:gd name="T2" fmla="*/ 22 w 36"/>
                <a:gd name="T3" fmla="*/ 42 h 49"/>
                <a:gd name="T4" fmla="*/ 33 w 36"/>
                <a:gd name="T5" fmla="*/ 39 h 49"/>
                <a:gd name="T6" fmla="*/ 15 w 36"/>
                <a:gd name="T7" fmla="*/ 6 h 49"/>
                <a:gd name="T8" fmla="*/ 5 w 36"/>
                <a:gd name="T9" fmla="*/ 1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49">
                  <a:moveTo>
                    <a:pt x="5" y="12"/>
                  </a:moveTo>
                  <a:cubicBezTo>
                    <a:pt x="11" y="22"/>
                    <a:pt x="17" y="31"/>
                    <a:pt x="22" y="42"/>
                  </a:cubicBezTo>
                  <a:cubicBezTo>
                    <a:pt x="25" y="49"/>
                    <a:pt x="36" y="46"/>
                    <a:pt x="33" y="39"/>
                  </a:cubicBezTo>
                  <a:cubicBezTo>
                    <a:pt x="29" y="27"/>
                    <a:pt x="22" y="17"/>
                    <a:pt x="15" y="6"/>
                  </a:cubicBezTo>
                  <a:cubicBezTo>
                    <a:pt x="11" y="0"/>
                    <a:pt x="0" y="6"/>
                    <a:pt x="5" y="12"/>
                  </a:cubicBezTo>
                  <a:close/>
                </a:path>
              </a:pathLst>
            </a:custGeom>
            <a:solidFill>
              <a:srgbClr val="FFE8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23"/>
            <p:cNvSpPr/>
            <p:nvPr/>
          </p:nvSpPr>
          <p:spPr bwMode="auto">
            <a:xfrm>
              <a:off x="6094" y="2755"/>
              <a:ext cx="289" cy="226"/>
            </a:xfrm>
            <a:custGeom>
              <a:avLst/>
              <a:gdLst>
                <a:gd name="T0" fmla="*/ 34 w 129"/>
                <a:gd name="T1" fmla="*/ 88 h 101"/>
                <a:gd name="T2" fmla="*/ 48 w 129"/>
                <a:gd name="T3" fmla="*/ 24 h 101"/>
                <a:gd name="T4" fmla="*/ 115 w 129"/>
                <a:gd name="T5" fmla="*/ 42 h 101"/>
                <a:gd name="T6" fmla="*/ 126 w 129"/>
                <a:gd name="T7" fmla="*/ 36 h 101"/>
                <a:gd name="T8" fmla="*/ 38 w 129"/>
                <a:gd name="T9" fmla="*/ 15 h 101"/>
                <a:gd name="T10" fmla="*/ 25 w 129"/>
                <a:gd name="T11" fmla="*/ 96 h 101"/>
                <a:gd name="T12" fmla="*/ 34 w 129"/>
                <a:gd name="T13" fmla="*/ 8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1">
                  <a:moveTo>
                    <a:pt x="34" y="88"/>
                  </a:moveTo>
                  <a:cubicBezTo>
                    <a:pt x="11" y="66"/>
                    <a:pt x="23" y="37"/>
                    <a:pt x="48" y="24"/>
                  </a:cubicBezTo>
                  <a:cubicBezTo>
                    <a:pt x="69" y="11"/>
                    <a:pt x="105" y="19"/>
                    <a:pt x="115" y="42"/>
                  </a:cubicBezTo>
                  <a:cubicBezTo>
                    <a:pt x="119" y="49"/>
                    <a:pt x="129" y="43"/>
                    <a:pt x="126" y="36"/>
                  </a:cubicBezTo>
                  <a:cubicBezTo>
                    <a:pt x="111" y="4"/>
                    <a:pt x="66" y="0"/>
                    <a:pt x="38" y="15"/>
                  </a:cubicBezTo>
                  <a:cubicBezTo>
                    <a:pt x="8" y="33"/>
                    <a:pt x="0" y="72"/>
                    <a:pt x="25" y="96"/>
                  </a:cubicBezTo>
                  <a:cubicBezTo>
                    <a:pt x="31" y="101"/>
                    <a:pt x="40" y="93"/>
                    <a:pt x="34" y="88"/>
                  </a:cubicBezTo>
                  <a:close/>
                </a:path>
              </a:pathLst>
            </a:custGeom>
            <a:solidFill>
              <a:srgbClr val="FFE8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24"/>
            <p:cNvSpPr/>
            <p:nvPr/>
          </p:nvSpPr>
          <p:spPr bwMode="auto">
            <a:xfrm>
              <a:off x="6139" y="2782"/>
              <a:ext cx="197" cy="179"/>
            </a:xfrm>
            <a:custGeom>
              <a:avLst/>
              <a:gdLst>
                <a:gd name="T0" fmla="*/ 27 w 88"/>
                <a:gd name="T1" fmla="*/ 70 h 80"/>
                <a:gd name="T2" fmla="*/ 74 w 88"/>
                <a:gd name="T3" fmla="*/ 37 h 80"/>
                <a:gd name="T4" fmla="*/ 82 w 88"/>
                <a:gd name="T5" fmla="*/ 28 h 80"/>
                <a:gd name="T6" fmla="*/ 15 w 88"/>
                <a:gd name="T7" fmla="*/ 73 h 80"/>
                <a:gd name="T8" fmla="*/ 27 w 88"/>
                <a:gd name="T9" fmla="*/ 7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80">
                  <a:moveTo>
                    <a:pt x="27" y="70"/>
                  </a:moveTo>
                  <a:cubicBezTo>
                    <a:pt x="16" y="43"/>
                    <a:pt x="51" y="16"/>
                    <a:pt x="74" y="37"/>
                  </a:cubicBezTo>
                  <a:cubicBezTo>
                    <a:pt x="79" y="42"/>
                    <a:pt x="88" y="34"/>
                    <a:pt x="82" y="28"/>
                  </a:cubicBezTo>
                  <a:cubicBezTo>
                    <a:pt x="52" y="0"/>
                    <a:pt x="0" y="34"/>
                    <a:pt x="15" y="73"/>
                  </a:cubicBezTo>
                  <a:cubicBezTo>
                    <a:pt x="18" y="80"/>
                    <a:pt x="30" y="77"/>
                    <a:pt x="27" y="70"/>
                  </a:cubicBezTo>
                  <a:close/>
                </a:path>
              </a:pathLst>
            </a:custGeom>
            <a:solidFill>
              <a:srgbClr val="FFE8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A8BF6C4C-8E3B-4A7F-B37A-C4F5ADD3BEB2}"/>
              </a:ext>
            </a:extLst>
          </p:cNvPr>
          <p:cNvSpPr txBox="1"/>
          <p:nvPr/>
        </p:nvSpPr>
        <p:spPr>
          <a:xfrm>
            <a:off x="2194041" y="1932684"/>
            <a:ext cx="76614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ĐẠI SỐ 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C91D24B-5A08-4E61-A98F-40209CB47ED7}"/>
              </a:ext>
            </a:extLst>
          </p:cNvPr>
          <p:cNvSpPr txBox="1"/>
          <p:nvPr/>
        </p:nvSpPr>
        <p:spPr>
          <a:xfrm>
            <a:off x="1518482" y="3410302"/>
            <a:ext cx="9192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4: </a:t>
            </a:r>
            <a:r>
              <a:rPr lang="en-US" sz="3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</a:t>
            </a:r>
            <a:r>
              <a:rPr lang="en-US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hằng</a:t>
            </a:r>
            <a:r>
              <a:rPr lang="en-US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đẳng</a:t>
            </a:r>
            <a:r>
              <a:rPr lang="en-US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đáng</a:t>
            </a:r>
            <a:r>
              <a:rPr lang="en-US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nhớ</a:t>
            </a:r>
            <a:r>
              <a:rPr lang="en-US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3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tt</a:t>
            </a:r>
            <a:r>
              <a:rPr lang="en-US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EB704C-625F-468D-B395-12124AF9CEDD}"/>
              </a:ext>
            </a:extLst>
          </p:cNvPr>
          <p:cNvSpPr txBox="1"/>
          <p:nvPr/>
        </p:nvSpPr>
        <p:spPr>
          <a:xfrm>
            <a:off x="5974672" y="341737"/>
            <a:ext cx="5864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</a:t>
            </a:r>
            <a:r>
              <a:rPr lang="en-US" sz="28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…, </a:t>
            </a:r>
            <a:r>
              <a:rPr lang="en-US" sz="2800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ngày</a:t>
            </a:r>
            <a:r>
              <a:rPr lang="en-US" sz="28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...</a:t>
            </a:r>
            <a:r>
              <a:rPr lang="en-US" sz="2800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tháng</a:t>
            </a:r>
            <a:r>
              <a:rPr lang="en-US" sz="28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…</a:t>
            </a:r>
            <a:r>
              <a:rPr lang="en-US" sz="2800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năm</a:t>
            </a:r>
            <a:r>
              <a:rPr lang="en-US" sz="28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组合 48"/>
          <p:cNvGrpSpPr/>
          <p:nvPr/>
        </p:nvGrpSpPr>
        <p:grpSpPr>
          <a:xfrm>
            <a:off x="3208833" y="309103"/>
            <a:ext cx="5024077" cy="710008"/>
            <a:chOff x="994820" y="411567"/>
            <a:chExt cx="5024077" cy="710008"/>
          </a:xfrm>
        </p:grpSpPr>
        <p:sp>
          <p:nvSpPr>
            <p:cNvPr id="53" name="任意多边形 52"/>
            <p:cNvSpPr/>
            <p:nvPr/>
          </p:nvSpPr>
          <p:spPr>
            <a:xfrm>
              <a:off x="994820" y="720459"/>
              <a:ext cx="5024077" cy="401116"/>
            </a:xfrm>
            <a:custGeom>
              <a:avLst/>
              <a:gdLst>
                <a:gd name="connsiteX0" fmla="*/ 0 w 6766560"/>
                <a:gd name="connsiteY0" fmla="*/ 39809 h 361457"/>
                <a:gd name="connsiteX1" fmla="*/ 4411980 w 6766560"/>
                <a:gd name="connsiteY1" fmla="*/ 28379 h 361457"/>
                <a:gd name="connsiteX2" fmla="*/ 4023360 w 6766560"/>
                <a:gd name="connsiteY2" fmla="*/ 359849 h 361457"/>
                <a:gd name="connsiteX3" fmla="*/ 6766560 w 6766560"/>
                <a:gd name="connsiteY3" fmla="*/ 131249 h 361457"/>
                <a:gd name="connsiteX0-1" fmla="*/ 0 w 6766560"/>
                <a:gd name="connsiteY0-2" fmla="*/ 75291 h 398381"/>
                <a:gd name="connsiteX1-3" fmla="*/ 4369154 w 6766560"/>
                <a:gd name="connsiteY1-4" fmla="*/ 18141 h 398381"/>
                <a:gd name="connsiteX2-5" fmla="*/ 4023360 w 6766560"/>
                <a:gd name="connsiteY2-6" fmla="*/ 395331 h 398381"/>
                <a:gd name="connsiteX3-7" fmla="*/ 6766560 w 6766560"/>
                <a:gd name="connsiteY3-8" fmla="*/ 166731 h 398381"/>
                <a:gd name="connsiteX0-9" fmla="*/ 0 w 6766560"/>
                <a:gd name="connsiteY0-10" fmla="*/ 71354 h 339035"/>
                <a:gd name="connsiteX1-11" fmla="*/ 4369154 w 6766560"/>
                <a:gd name="connsiteY1-12" fmla="*/ 14204 h 339035"/>
                <a:gd name="connsiteX2-13" fmla="*/ 4351696 w 6766560"/>
                <a:gd name="connsiteY2-14" fmla="*/ 334244 h 339035"/>
                <a:gd name="connsiteX3-15" fmla="*/ 6766560 w 6766560"/>
                <a:gd name="connsiteY3-16" fmla="*/ 162794 h 339035"/>
                <a:gd name="connsiteX0-17" fmla="*/ 0 w 7194823"/>
                <a:gd name="connsiteY0-18" fmla="*/ 71354 h 334304"/>
                <a:gd name="connsiteX1-19" fmla="*/ 4369154 w 7194823"/>
                <a:gd name="connsiteY1-20" fmla="*/ 14204 h 334304"/>
                <a:gd name="connsiteX2-21" fmla="*/ 4351696 w 7194823"/>
                <a:gd name="connsiteY2-22" fmla="*/ 334244 h 334304"/>
                <a:gd name="connsiteX3-23" fmla="*/ 7194823 w 7194823"/>
                <a:gd name="connsiteY3-24" fmla="*/ 37064 h 334304"/>
                <a:gd name="connsiteX0-25" fmla="*/ 0 w 7194823"/>
                <a:gd name="connsiteY0-26" fmla="*/ 72918 h 358721"/>
                <a:gd name="connsiteX1-27" fmla="*/ 4369154 w 7194823"/>
                <a:gd name="connsiteY1-28" fmla="*/ 15768 h 358721"/>
                <a:gd name="connsiteX2-29" fmla="*/ 4051911 w 7194823"/>
                <a:gd name="connsiteY2-30" fmla="*/ 358668 h 358721"/>
                <a:gd name="connsiteX3-31" fmla="*/ 7194823 w 7194823"/>
                <a:gd name="connsiteY3-32" fmla="*/ 38628 h 358721"/>
                <a:gd name="connsiteX0-33" fmla="*/ 0 w 6454042"/>
                <a:gd name="connsiteY0-34" fmla="*/ 72918 h 359955"/>
                <a:gd name="connsiteX1-35" fmla="*/ 4369154 w 6454042"/>
                <a:gd name="connsiteY1-36" fmla="*/ 15768 h 359955"/>
                <a:gd name="connsiteX2-37" fmla="*/ 4051911 w 6454042"/>
                <a:gd name="connsiteY2-38" fmla="*/ 358668 h 359955"/>
                <a:gd name="connsiteX3-39" fmla="*/ 6454042 w 6454042"/>
                <a:gd name="connsiteY3-40" fmla="*/ 112769 h 359955"/>
                <a:gd name="connsiteX0-41" fmla="*/ 0 w 6454042"/>
                <a:gd name="connsiteY0-42" fmla="*/ 62493 h 349247"/>
                <a:gd name="connsiteX1-43" fmla="*/ 4122228 w 6454042"/>
                <a:gd name="connsiteY1-44" fmla="*/ 17700 h 349247"/>
                <a:gd name="connsiteX2-45" fmla="*/ 4051911 w 6454042"/>
                <a:gd name="connsiteY2-46" fmla="*/ 348243 h 349247"/>
                <a:gd name="connsiteX3-47" fmla="*/ 6454042 w 6454042"/>
                <a:gd name="connsiteY3-48" fmla="*/ 102344 h 349247"/>
                <a:gd name="connsiteX0-49" fmla="*/ 0 w 4341830"/>
                <a:gd name="connsiteY0-50" fmla="*/ 62493 h 348243"/>
                <a:gd name="connsiteX1-51" fmla="*/ 4122228 w 4341830"/>
                <a:gd name="connsiteY1-52" fmla="*/ 17700 h 348243"/>
                <a:gd name="connsiteX2-53" fmla="*/ 4051911 w 4341830"/>
                <a:gd name="connsiteY2-54" fmla="*/ 348243 h 348243"/>
                <a:gd name="connsiteX0-55" fmla="*/ 0 w 4122228"/>
                <a:gd name="connsiteY0-56" fmla="*/ 62493 h 62493"/>
                <a:gd name="connsiteX1-57" fmla="*/ 4122228 w 4122228"/>
                <a:gd name="connsiteY1-58" fmla="*/ 17700 h 62493"/>
                <a:gd name="connsiteX0-59" fmla="*/ 0 w 4122228"/>
                <a:gd name="connsiteY0-60" fmla="*/ 44793 h 66159"/>
                <a:gd name="connsiteX1-61" fmla="*/ 4122228 w 4122228"/>
                <a:gd name="connsiteY1-62" fmla="*/ 0 h 66159"/>
                <a:gd name="connsiteX0-63" fmla="*/ 0 w 4245691"/>
                <a:gd name="connsiteY0-64" fmla="*/ 156004 h 156004"/>
                <a:gd name="connsiteX1-65" fmla="*/ 4245691 w 4245691"/>
                <a:gd name="connsiteY1-66" fmla="*/ 0 h 156004"/>
                <a:gd name="connsiteX0-67" fmla="*/ 0 w 4245691"/>
                <a:gd name="connsiteY0-68" fmla="*/ 156004 h 163985"/>
                <a:gd name="connsiteX1-69" fmla="*/ 4245691 w 4245691"/>
                <a:gd name="connsiteY1-70" fmla="*/ 0 h 163985"/>
                <a:gd name="connsiteX0-71" fmla="*/ 0 w 5449458"/>
                <a:gd name="connsiteY0-72" fmla="*/ 143648 h 143648"/>
                <a:gd name="connsiteX1-73" fmla="*/ 5449458 w 5449458"/>
                <a:gd name="connsiteY1-74" fmla="*/ 0 h 143648"/>
                <a:gd name="connsiteX0-75" fmla="*/ 0 w 5449458"/>
                <a:gd name="connsiteY0-76" fmla="*/ 143648 h 260913"/>
                <a:gd name="connsiteX1-77" fmla="*/ 1990356 w 5449458"/>
                <a:gd name="connsiteY1-78" fmla="*/ 260339 h 260913"/>
                <a:gd name="connsiteX2-79" fmla="*/ 5449458 w 5449458"/>
                <a:gd name="connsiteY2-80" fmla="*/ 0 h 260913"/>
                <a:gd name="connsiteX0-81" fmla="*/ 0 w 4693246"/>
                <a:gd name="connsiteY0-82" fmla="*/ 169 h 463018"/>
                <a:gd name="connsiteX1-83" fmla="*/ 1234144 w 4693246"/>
                <a:gd name="connsiteY1-84" fmla="*/ 462849 h 463018"/>
                <a:gd name="connsiteX2-85" fmla="*/ 4693246 w 4693246"/>
                <a:gd name="connsiteY2-86" fmla="*/ 202510 h 463018"/>
                <a:gd name="connsiteX0-87" fmla="*/ 153395 w 4846641"/>
                <a:gd name="connsiteY0-88" fmla="*/ 0 h 462988"/>
                <a:gd name="connsiteX1-89" fmla="*/ 1387539 w 4846641"/>
                <a:gd name="connsiteY1-90" fmla="*/ 462680 h 462988"/>
                <a:gd name="connsiteX2-91" fmla="*/ 4846641 w 4846641"/>
                <a:gd name="connsiteY2-92" fmla="*/ 202341 h 462988"/>
                <a:gd name="connsiteX0-93" fmla="*/ 212160 w 4457851"/>
                <a:gd name="connsiteY0-94" fmla="*/ 0 h 462988"/>
                <a:gd name="connsiteX1-95" fmla="*/ 998749 w 4457851"/>
                <a:gd name="connsiteY1-96" fmla="*/ 462680 h 462988"/>
                <a:gd name="connsiteX2-97" fmla="*/ 4457851 w 4457851"/>
                <a:gd name="connsiteY2-98" fmla="*/ 202341 h 462988"/>
                <a:gd name="connsiteX0-99" fmla="*/ 238795 w 4484486"/>
                <a:gd name="connsiteY0-100" fmla="*/ 0 h 462868"/>
                <a:gd name="connsiteX1-101" fmla="*/ 1025384 w 4484486"/>
                <a:gd name="connsiteY1-102" fmla="*/ 462680 h 462868"/>
                <a:gd name="connsiteX2-103" fmla="*/ 4484486 w 4484486"/>
                <a:gd name="connsiteY2-104" fmla="*/ 202341 h 462868"/>
                <a:gd name="connsiteX0-105" fmla="*/ 410770 w 4656461"/>
                <a:gd name="connsiteY0-106" fmla="*/ 0 h 425815"/>
                <a:gd name="connsiteX1-107" fmla="*/ 595476 w 4656461"/>
                <a:gd name="connsiteY1-108" fmla="*/ 425610 h 425815"/>
                <a:gd name="connsiteX2-109" fmla="*/ 4656461 w 4656461"/>
                <a:gd name="connsiteY2-110" fmla="*/ 202341 h 425815"/>
                <a:gd name="connsiteX0-111" fmla="*/ 410770 w 4656461"/>
                <a:gd name="connsiteY0-112" fmla="*/ 0 h 364069"/>
                <a:gd name="connsiteX1-113" fmla="*/ 595476 w 4656461"/>
                <a:gd name="connsiteY1-114" fmla="*/ 363827 h 364069"/>
                <a:gd name="connsiteX2-115" fmla="*/ 4656461 w 4656461"/>
                <a:gd name="connsiteY2-116" fmla="*/ 202341 h 364069"/>
                <a:gd name="connsiteX0-117" fmla="*/ 558636 w 4511100"/>
                <a:gd name="connsiteY0-118" fmla="*/ 0 h 388767"/>
                <a:gd name="connsiteX1-119" fmla="*/ 450115 w 4511100"/>
                <a:gd name="connsiteY1-120" fmla="*/ 388541 h 388767"/>
                <a:gd name="connsiteX2-121" fmla="*/ 4511100 w 4511100"/>
                <a:gd name="connsiteY2-122" fmla="*/ 227055 h 388767"/>
                <a:gd name="connsiteX0-123" fmla="*/ 445007 w 4613533"/>
                <a:gd name="connsiteY0-124" fmla="*/ 0 h 413467"/>
                <a:gd name="connsiteX1-125" fmla="*/ 552548 w 4613533"/>
                <a:gd name="connsiteY1-126" fmla="*/ 413255 h 413467"/>
                <a:gd name="connsiteX2-127" fmla="*/ 4613533 w 4613533"/>
                <a:gd name="connsiteY2-128" fmla="*/ 251769 h 413467"/>
                <a:gd name="connsiteX0-129" fmla="*/ 437894 w 4606420"/>
                <a:gd name="connsiteY0-130" fmla="*/ 0 h 351722"/>
                <a:gd name="connsiteX1-131" fmla="*/ 560868 w 4606420"/>
                <a:gd name="connsiteY1-132" fmla="*/ 351471 h 351722"/>
                <a:gd name="connsiteX2-133" fmla="*/ 4606420 w 4606420"/>
                <a:gd name="connsiteY2-134" fmla="*/ 251769 h 351722"/>
                <a:gd name="connsiteX0-135" fmla="*/ 424068 w 4592594"/>
                <a:gd name="connsiteY0-136" fmla="*/ 0 h 401116"/>
                <a:gd name="connsiteX1-137" fmla="*/ 577907 w 4592594"/>
                <a:gd name="connsiteY1-138" fmla="*/ 400898 h 401116"/>
                <a:gd name="connsiteX2-139" fmla="*/ 4592594 w 4592594"/>
                <a:gd name="connsiteY2-140" fmla="*/ 251769 h 401116"/>
                <a:gd name="connsiteX0-141" fmla="*/ 424068 w 4592594"/>
                <a:gd name="connsiteY0-142" fmla="*/ 0 h 401116"/>
                <a:gd name="connsiteX1-143" fmla="*/ 577907 w 4592594"/>
                <a:gd name="connsiteY1-144" fmla="*/ 400898 h 401116"/>
                <a:gd name="connsiteX2-145" fmla="*/ 4592594 w 4592594"/>
                <a:gd name="connsiteY2-146" fmla="*/ 338266 h 401116"/>
                <a:gd name="connsiteX0-147" fmla="*/ 391353 w 4638179"/>
                <a:gd name="connsiteY0-148" fmla="*/ 0 h 401116"/>
                <a:gd name="connsiteX1-149" fmla="*/ 623492 w 4638179"/>
                <a:gd name="connsiteY1-150" fmla="*/ 400898 h 401116"/>
                <a:gd name="connsiteX2-151" fmla="*/ 4638179 w 4638179"/>
                <a:gd name="connsiteY2-152" fmla="*/ 338266 h 401116"/>
                <a:gd name="connsiteX0-153" fmla="*/ 391353 w 4904398"/>
                <a:gd name="connsiteY0-154" fmla="*/ 0 h 401116"/>
                <a:gd name="connsiteX1-155" fmla="*/ 623492 w 4904398"/>
                <a:gd name="connsiteY1-156" fmla="*/ 400898 h 401116"/>
                <a:gd name="connsiteX2-157" fmla="*/ 4904398 w 4904398"/>
                <a:gd name="connsiteY2-158" fmla="*/ 322224 h 401116"/>
              </a:gdLst>
              <a:ahLst/>
              <a:cxnLst>
                <a:cxn ang="0">
                  <a:pos x="connsiteX0-153" y="connsiteY0-154"/>
                </a:cxn>
                <a:cxn ang="0">
                  <a:pos x="connsiteX1-155" y="connsiteY1-156"/>
                </a:cxn>
                <a:cxn ang="0">
                  <a:pos x="connsiteX2-157" y="connsiteY2-158"/>
                </a:cxn>
              </a:cxnLst>
              <a:rect l="l" t="t" r="r" b="b"/>
              <a:pathLst>
                <a:path w="4904398" h="401116">
                  <a:moveTo>
                    <a:pt x="391353" y="0"/>
                  </a:moveTo>
                  <a:cubicBezTo>
                    <a:pt x="-226127" y="38897"/>
                    <a:pt x="-86259" y="411428"/>
                    <a:pt x="623492" y="400898"/>
                  </a:cubicBezTo>
                  <a:lnTo>
                    <a:pt x="4904398" y="322224"/>
                  </a:lnTo>
                </a:path>
              </a:pathLst>
            </a:custGeom>
            <a:noFill/>
            <a:ln w="25400" cap="rnd">
              <a:solidFill>
                <a:schemeClr val="bg1"/>
              </a:solidFill>
              <a:prstDash val="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600"/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2378365" y="411567"/>
              <a:ext cx="185339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600" dirty="0">
                  <a:solidFill>
                    <a:srgbClr val="FFC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LUYỆN TẬP</a:t>
              </a:r>
              <a:endParaRPr lang="zh-CN" altLang="en-US" sz="2600" dirty="0">
                <a:solidFill>
                  <a:srgbClr val="FFC000"/>
                </a:solidFill>
                <a:latin typeface="Tahoma" panose="020B0604030504040204" pitchFamily="34" charset="0"/>
                <a:ea typeface="汉仪喵魂体W" panose="00020600040101010101" pitchFamily="18" charset="-122"/>
                <a:cs typeface="Tahoma" panose="020B0604030504040204" pitchFamily="34" charset="0"/>
              </a:endParaRPr>
            </a:p>
          </p:txBody>
        </p:sp>
      </p:grpSp>
      <p:sp>
        <p:nvSpPr>
          <p:cNvPr id="47" name="Freeform 5">
            <a:extLst>
              <a:ext uri="{FF2B5EF4-FFF2-40B4-BE49-F238E27FC236}">
                <a16:creationId xmlns:a16="http://schemas.microsoft.com/office/drawing/2014/main" id="{D0480018-D2DE-4C6A-BD38-ECB31B5BC7FD}"/>
              </a:ext>
            </a:extLst>
          </p:cNvPr>
          <p:cNvSpPr/>
          <p:nvPr/>
        </p:nvSpPr>
        <p:spPr bwMode="auto">
          <a:xfrm>
            <a:off x="285725" y="206069"/>
            <a:ext cx="512941" cy="473075"/>
          </a:xfrm>
          <a:custGeom>
            <a:avLst/>
            <a:gdLst>
              <a:gd name="T0" fmla="*/ 114 w 183"/>
              <a:gd name="T1" fmla="*/ 5 h 169"/>
              <a:gd name="T2" fmla="*/ 2 w 183"/>
              <a:gd name="T3" fmla="*/ 128 h 169"/>
              <a:gd name="T4" fmla="*/ 11 w 183"/>
              <a:gd name="T5" fmla="*/ 135 h 169"/>
              <a:gd name="T6" fmla="*/ 175 w 183"/>
              <a:gd name="T7" fmla="*/ 99 h 169"/>
              <a:gd name="T8" fmla="*/ 178 w 183"/>
              <a:gd name="T9" fmla="*/ 87 h 169"/>
              <a:gd name="T10" fmla="*/ 19 w 183"/>
              <a:gd name="T11" fmla="*/ 19 h 169"/>
              <a:gd name="T12" fmla="*/ 12 w 183"/>
              <a:gd name="T13" fmla="*/ 28 h 169"/>
              <a:gd name="T14" fmla="*/ 107 w 183"/>
              <a:gd name="T15" fmla="*/ 165 h 169"/>
              <a:gd name="T16" fmla="*/ 117 w 183"/>
              <a:gd name="T17" fmla="*/ 163 h 169"/>
              <a:gd name="T18" fmla="*/ 125 w 183"/>
              <a:gd name="T19" fmla="*/ 9 h 169"/>
              <a:gd name="T20" fmla="*/ 113 w 183"/>
              <a:gd name="T21" fmla="*/ 9 h 169"/>
              <a:gd name="T22" fmla="*/ 106 w 183"/>
              <a:gd name="T23" fmla="*/ 160 h 169"/>
              <a:gd name="T24" fmla="*/ 116 w 183"/>
              <a:gd name="T25" fmla="*/ 157 h 169"/>
              <a:gd name="T26" fmla="*/ 23 w 183"/>
              <a:gd name="T27" fmla="*/ 21 h 169"/>
              <a:gd name="T28" fmla="*/ 16 w 183"/>
              <a:gd name="T29" fmla="*/ 30 h 169"/>
              <a:gd name="T30" fmla="*/ 172 w 183"/>
              <a:gd name="T31" fmla="*/ 98 h 169"/>
              <a:gd name="T32" fmla="*/ 175 w 183"/>
              <a:gd name="T33" fmla="*/ 87 h 169"/>
              <a:gd name="T34" fmla="*/ 5 w 183"/>
              <a:gd name="T35" fmla="*/ 124 h 169"/>
              <a:gd name="T36" fmla="*/ 14 w 183"/>
              <a:gd name="T37" fmla="*/ 131 h 169"/>
              <a:gd name="T38" fmla="*/ 123 w 183"/>
              <a:gd name="T39" fmla="*/ 13 h 169"/>
              <a:gd name="T40" fmla="*/ 114 w 183"/>
              <a:gd name="T41" fmla="*/ 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3" h="169">
                <a:moveTo>
                  <a:pt x="114" y="5"/>
                </a:moveTo>
                <a:cubicBezTo>
                  <a:pt x="73" y="40"/>
                  <a:pt x="23" y="76"/>
                  <a:pt x="2" y="128"/>
                </a:cubicBezTo>
                <a:cubicBezTo>
                  <a:pt x="0" y="133"/>
                  <a:pt x="7" y="137"/>
                  <a:pt x="11" y="135"/>
                </a:cubicBezTo>
                <a:cubicBezTo>
                  <a:pt x="61" y="108"/>
                  <a:pt x="119" y="99"/>
                  <a:pt x="175" y="99"/>
                </a:cubicBezTo>
                <a:cubicBezTo>
                  <a:pt x="181" y="99"/>
                  <a:pt x="183" y="91"/>
                  <a:pt x="178" y="87"/>
                </a:cubicBezTo>
                <a:cubicBezTo>
                  <a:pt x="131" y="55"/>
                  <a:pt x="75" y="32"/>
                  <a:pt x="19" y="19"/>
                </a:cubicBezTo>
                <a:cubicBezTo>
                  <a:pt x="14" y="18"/>
                  <a:pt x="9" y="23"/>
                  <a:pt x="12" y="28"/>
                </a:cubicBezTo>
                <a:cubicBezTo>
                  <a:pt x="44" y="73"/>
                  <a:pt x="68" y="125"/>
                  <a:pt x="107" y="165"/>
                </a:cubicBezTo>
                <a:cubicBezTo>
                  <a:pt x="110" y="169"/>
                  <a:pt x="116" y="167"/>
                  <a:pt x="117" y="163"/>
                </a:cubicBezTo>
                <a:cubicBezTo>
                  <a:pt x="129" y="113"/>
                  <a:pt x="125" y="60"/>
                  <a:pt x="125" y="9"/>
                </a:cubicBezTo>
                <a:cubicBezTo>
                  <a:pt x="125" y="1"/>
                  <a:pt x="113" y="1"/>
                  <a:pt x="113" y="9"/>
                </a:cubicBezTo>
                <a:cubicBezTo>
                  <a:pt x="113" y="59"/>
                  <a:pt x="117" y="111"/>
                  <a:pt x="106" y="160"/>
                </a:cubicBezTo>
                <a:cubicBezTo>
                  <a:pt x="109" y="159"/>
                  <a:pt x="112" y="158"/>
                  <a:pt x="116" y="157"/>
                </a:cubicBezTo>
                <a:cubicBezTo>
                  <a:pt x="78" y="117"/>
                  <a:pt x="54" y="66"/>
                  <a:pt x="23" y="21"/>
                </a:cubicBezTo>
                <a:cubicBezTo>
                  <a:pt x="20" y="24"/>
                  <a:pt x="18" y="27"/>
                  <a:pt x="16" y="30"/>
                </a:cubicBezTo>
                <a:cubicBezTo>
                  <a:pt x="71" y="43"/>
                  <a:pt x="126" y="65"/>
                  <a:pt x="172" y="98"/>
                </a:cubicBezTo>
                <a:cubicBezTo>
                  <a:pt x="173" y="94"/>
                  <a:pt x="174" y="90"/>
                  <a:pt x="175" y="87"/>
                </a:cubicBezTo>
                <a:cubicBezTo>
                  <a:pt x="117" y="87"/>
                  <a:pt x="57" y="97"/>
                  <a:pt x="5" y="124"/>
                </a:cubicBezTo>
                <a:cubicBezTo>
                  <a:pt x="8" y="127"/>
                  <a:pt x="11" y="129"/>
                  <a:pt x="14" y="131"/>
                </a:cubicBezTo>
                <a:cubicBezTo>
                  <a:pt x="34" y="82"/>
                  <a:pt x="83" y="46"/>
                  <a:pt x="123" y="13"/>
                </a:cubicBezTo>
                <a:cubicBezTo>
                  <a:pt x="129" y="8"/>
                  <a:pt x="120" y="0"/>
                  <a:pt x="114" y="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600"/>
          </a:p>
        </p:txBody>
      </p:sp>
      <p:sp>
        <p:nvSpPr>
          <p:cNvPr id="55" name="Freeform 5">
            <a:extLst>
              <a:ext uri="{FF2B5EF4-FFF2-40B4-BE49-F238E27FC236}">
                <a16:creationId xmlns:a16="http://schemas.microsoft.com/office/drawing/2014/main" id="{A3110EB8-EFAC-4FC6-B5D1-80DE962C2D26}"/>
              </a:ext>
            </a:extLst>
          </p:cNvPr>
          <p:cNvSpPr/>
          <p:nvPr/>
        </p:nvSpPr>
        <p:spPr bwMode="auto">
          <a:xfrm>
            <a:off x="11393334" y="345478"/>
            <a:ext cx="512941" cy="473075"/>
          </a:xfrm>
          <a:custGeom>
            <a:avLst/>
            <a:gdLst>
              <a:gd name="T0" fmla="*/ 114 w 183"/>
              <a:gd name="T1" fmla="*/ 5 h 169"/>
              <a:gd name="T2" fmla="*/ 2 w 183"/>
              <a:gd name="T3" fmla="*/ 128 h 169"/>
              <a:gd name="T4" fmla="*/ 11 w 183"/>
              <a:gd name="T5" fmla="*/ 135 h 169"/>
              <a:gd name="T6" fmla="*/ 175 w 183"/>
              <a:gd name="T7" fmla="*/ 99 h 169"/>
              <a:gd name="T8" fmla="*/ 178 w 183"/>
              <a:gd name="T9" fmla="*/ 87 h 169"/>
              <a:gd name="T10" fmla="*/ 19 w 183"/>
              <a:gd name="T11" fmla="*/ 19 h 169"/>
              <a:gd name="T12" fmla="*/ 12 w 183"/>
              <a:gd name="T13" fmla="*/ 28 h 169"/>
              <a:gd name="T14" fmla="*/ 107 w 183"/>
              <a:gd name="T15" fmla="*/ 165 h 169"/>
              <a:gd name="T16" fmla="*/ 117 w 183"/>
              <a:gd name="T17" fmla="*/ 163 h 169"/>
              <a:gd name="T18" fmla="*/ 125 w 183"/>
              <a:gd name="T19" fmla="*/ 9 h 169"/>
              <a:gd name="T20" fmla="*/ 113 w 183"/>
              <a:gd name="T21" fmla="*/ 9 h 169"/>
              <a:gd name="T22" fmla="*/ 106 w 183"/>
              <a:gd name="T23" fmla="*/ 160 h 169"/>
              <a:gd name="T24" fmla="*/ 116 w 183"/>
              <a:gd name="T25" fmla="*/ 157 h 169"/>
              <a:gd name="T26" fmla="*/ 23 w 183"/>
              <a:gd name="T27" fmla="*/ 21 h 169"/>
              <a:gd name="T28" fmla="*/ 16 w 183"/>
              <a:gd name="T29" fmla="*/ 30 h 169"/>
              <a:gd name="T30" fmla="*/ 172 w 183"/>
              <a:gd name="T31" fmla="*/ 98 h 169"/>
              <a:gd name="T32" fmla="*/ 175 w 183"/>
              <a:gd name="T33" fmla="*/ 87 h 169"/>
              <a:gd name="T34" fmla="*/ 5 w 183"/>
              <a:gd name="T35" fmla="*/ 124 h 169"/>
              <a:gd name="T36" fmla="*/ 14 w 183"/>
              <a:gd name="T37" fmla="*/ 131 h 169"/>
              <a:gd name="T38" fmla="*/ 123 w 183"/>
              <a:gd name="T39" fmla="*/ 13 h 169"/>
              <a:gd name="T40" fmla="*/ 114 w 183"/>
              <a:gd name="T41" fmla="*/ 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3" h="169">
                <a:moveTo>
                  <a:pt x="114" y="5"/>
                </a:moveTo>
                <a:cubicBezTo>
                  <a:pt x="73" y="40"/>
                  <a:pt x="23" y="76"/>
                  <a:pt x="2" y="128"/>
                </a:cubicBezTo>
                <a:cubicBezTo>
                  <a:pt x="0" y="133"/>
                  <a:pt x="7" y="137"/>
                  <a:pt x="11" y="135"/>
                </a:cubicBezTo>
                <a:cubicBezTo>
                  <a:pt x="61" y="108"/>
                  <a:pt x="119" y="99"/>
                  <a:pt x="175" y="99"/>
                </a:cubicBezTo>
                <a:cubicBezTo>
                  <a:pt x="181" y="99"/>
                  <a:pt x="183" y="91"/>
                  <a:pt x="178" y="87"/>
                </a:cubicBezTo>
                <a:cubicBezTo>
                  <a:pt x="131" y="55"/>
                  <a:pt x="75" y="32"/>
                  <a:pt x="19" y="19"/>
                </a:cubicBezTo>
                <a:cubicBezTo>
                  <a:pt x="14" y="18"/>
                  <a:pt x="9" y="23"/>
                  <a:pt x="12" y="28"/>
                </a:cubicBezTo>
                <a:cubicBezTo>
                  <a:pt x="44" y="73"/>
                  <a:pt x="68" y="125"/>
                  <a:pt x="107" y="165"/>
                </a:cubicBezTo>
                <a:cubicBezTo>
                  <a:pt x="110" y="169"/>
                  <a:pt x="116" y="167"/>
                  <a:pt x="117" y="163"/>
                </a:cubicBezTo>
                <a:cubicBezTo>
                  <a:pt x="129" y="113"/>
                  <a:pt x="125" y="60"/>
                  <a:pt x="125" y="9"/>
                </a:cubicBezTo>
                <a:cubicBezTo>
                  <a:pt x="125" y="1"/>
                  <a:pt x="113" y="1"/>
                  <a:pt x="113" y="9"/>
                </a:cubicBezTo>
                <a:cubicBezTo>
                  <a:pt x="113" y="59"/>
                  <a:pt x="117" y="111"/>
                  <a:pt x="106" y="160"/>
                </a:cubicBezTo>
                <a:cubicBezTo>
                  <a:pt x="109" y="159"/>
                  <a:pt x="112" y="158"/>
                  <a:pt x="116" y="157"/>
                </a:cubicBezTo>
                <a:cubicBezTo>
                  <a:pt x="78" y="117"/>
                  <a:pt x="54" y="66"/>
                  <a:pt x="23" y="21"/>
                </a:cubicBezTo>
                <a:cubicBezTo>
                  <a:pt x="20" y="24"/>
                  <a:pt x="18" y="27"/>
                  <a:pt x="16" y="30"/>
                </a:cubicBezTo>
                <a:cubicBezTo>
                  <a:pt x="71" y="43"/>
                  <a:pt x="126" y="65"/>
                  <a:pt x="172" y="98"/>
                </a:cubicBezTo>
                <a:cubicBezTo>
                  <a:pt x="173" y="94"/>
                  <a:pt x="174" y="90"/>
                  <a:pt x="175" y="87"/>
                </a:cubicBezTo>
                <a:cubicBezTo>
                  <a:pt x="117" y="87"/>
                  <a:pt x="57" y="97"/>
                  <a:pt x="5" y="124"/>
                </a:cubicBezTo>
                <a:cubicBezTo>
                  <a:pt x="8" y="127"/>
                  <a:pt x="11" y="129"/>
                  <a:pt x="14" y="131"/>
                </a:cubicBezTo>
                <a:cubicBezTo>
                  <a:pt x="34" y="82"/>
                  <a:pt x="83" y="46"/>
                  <a:pt x="123" y="13"/>
                </a:cubicBezTo>
                <a:cubicBezTo>
                  <a:pt x="129" y="8"/>
                  <a:pt x="120" y="0"/>
                  <a:pt x="114" y="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2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DB43EF-588E-4448-B202-9BB56281FDBB}"/>
              </a:ext>
            </a:extLst>
          </p:cNvPr>
          <p:cNvSpPr txBox="1"/>
          <p:nvPr/>
        </p:nvSpPr>
        <p:spPr>
          <a:xfrm>
            <a:off x="561960" y="3202818"/>
            <a:ext cx="112542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Viết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biểu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về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lập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tổng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hoặc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EF5C1FCD-5447-498E-ADEC-02EF0F0E77B3}"/>
                  </a:ext>
                </a:extLst>
              </p:cNvPr>
              <p:cNvSpPr txBox="1"/>
              <p:nvPr/>
            </p:nvSpPr>
            <p:spPr>
              <a:xfrm>
                <a:off x="8676865" y="4298854"/>
                <a:ext cx="1614032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=(</m:t>
                          </m:r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EF5C1FCD-5447-498E-ADEC-02EF0F0E77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6865" y="4298854"/>
                <a:ext cx="1614032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C87D53C5-44B2-45E4-863F-75C490A3F356}"/>
                  </a:ext>
                </a:extLst>
              </p:cNvPr>
              <p:cNvSpPr txBox="1"/>
              <p:nvPr/>
            </p:nvSpPr>
            <p:spPr>
              <a:xfrm>
                <a:off x="9165302" y="5381707"/>
                <a:ext cx="1607620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=(</m:t>
                          </m:r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−3)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C87D53C5-44B2-45E4-863F-75C490A3F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5302" y="5381707"/>
                <a:ext cx="160762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FC88480-6F64-4D23-9525-B3185D8ED82C}"/>
                  </a:ext>
                </a:extLst>
              </p:cNvPr>
              <p:cNvSpPr txBox="1"/>
              <p:nvPr/>
            </p:nvSpPr>
            <p:spPr>
              <a:xfrm>
                <a:off x="1153454" y="4309466"/>
                <a:ext cx="3072892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FC88480-6F64-4D23-9525-B3185D8ED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3454" y="4309466"/>
                <a:ext cx="3072892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A3A2B795-108F-43FD-B0D3-F1ED8F06C12B}"/>
                  </a:ext>
                </a:extLst>
              </p:cNvPr>
              <p:cNvSpPr txBox="1"/>
              <p:nvPr/>
            </p:nvSpPr>
            <p:spPr>
              <a:xfrm>
                <a:off x="1153454" y="5355125"/>
                <a:ext cx="3443570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−9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+27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−27</m:t>
                      </m:r>
                    </m:oMath>
                  </m:oMathPara>
                </a14:m>
                <a:endParaRPr lang="en-US" sz="2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A3A2B795-108F-43FD-B0D3-F1ED8F06C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3454" y="5355125"/>
                <a:ext cx="3443570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C777A31-7CDB-43F8-BF8F-3692D2103E5A}"/>
                  </a:ext>
                </a:extLst>
              </p:cNvPr>
              <p:cNvSpPr txBox="1"/>
              <p:nvPr/>
            </p:nvSpPr>
            <p:spPr>
              <a:xfrm>
                <a:off x="4408517" y="4309467"/>
                <a:ext cx="4268348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3.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.1</m:t>
                      </m:r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+3.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C777A31-7CDB-43F8-BF8F-3692D2103E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517" y="4309467"/>
                <a:ext cx="4268348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3DB8BF9-C05D-444C-9FF3-532E2459956E}"/>
                  </a:ext>
                </a:extLst>
              </p:cNvPr>
              <p:cNvSpPr txBox="1"/>
              <p:nvPr/>
            </p:nvSpPr>
            <p:spPr>
              <a:xfrm>
                <a:off x="4880805" y="5355124"/>
                <a:ext cx="4270336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−3.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.3</m:t>
                      </m:r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+3.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3DB8BF9-C05D-444C-9FF3-532E245995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0805" y="5355124"/>
                <a:ext cx="4270336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BB3B54D-1CAA-435F-B9C4-C9172ED6BFD7}"/>
                  </a:ext>
                </a:extLst>
              </p:cNvPr>
              <p:cNvSpPr txBox="1"/>
              <p:nvPr/>
            </p:nvSpPr>
            <p:spPr>
              <a:xfrm>
                <a:off x="943577" y="2234214"/>
                <a:ext cx="4667110" cy="461665"/>
              </a:xfrm>
              <a:prstGeom prst="rect">
                <a:avLst/>
              </a:prstGeom>
              <a:noFill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2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2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2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+3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A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US" sz="2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US" sz="2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………..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BB3B54D-1CAA-435F-B9C4-C9172ED6BF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577" y="2234214"/>
                <a:ext cx="4667110" cy="461665"/>
              </a:xfrm>
              <a:prstGeom prst="rect">
                <a:avLst/>
              </a:prstGeom>
              <a:blipFill>
                <a:blip r:embed="rId9"/>
                <a:stretch>
                  <a:fillRect l="-261" t="-10390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8E370AF-5493-4237-A3E3-06F8800C1B6B}"/>
                  </a:ext>
                </a:extLst>
              </p:cNvPr>
              <p:cNvSpPr txBox="1"/>
              <p:nvPr/>
            </p:nvSpPr>
            <p:spPr>
              <a:xfrm>
                <a:off x="3623719" y="2197826"/>
                <a:ext cx="273683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24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24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4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8E370AF-5493-4237-A3E3-06F8800C1B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719" y="2197826"/>
                <a:ext cx="2736832" cy="461665"/>
              </a:xfrm>
              <a:prstGeom prst="rect">
                <a:avLst/>
              </a:prstGeom>
              <a:blipFill>
                <a:blip r:embed="rId10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C7121AB-2A71-42AF-AE97-55BE7A4C7D86}"/>
                  </a:ext>
                </a:extLst>
              </p:cNvPr>
              <p:cNvSpPr txBox="1"/>
              <p:nvPr/>
            </p:nvSpPr>
            <p:spPr>
              <a:xfrm>
                <a:off x="6623324" y="2218455"/>
                <a:ext cx="4678391" cy="461665"/>
              </a:xfrm>
              <a:prstGeom prst="rect">
                <a:avLst/>
              </a:prstGeom>
              <a:noFill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2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2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2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+3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A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US" sz="2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US" sz="2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………..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C7121AB-2A71-42AF-AE97-55BE7A4C7D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3324" y="2218455"/>
                <a:ext cx="4678391" cy="461665"/>
              </a:xfrm>
              <a:prstGeom prst="rect">
                <a:avLst/>
              </a:prstGeom>
              <a:blipFill>
                <a:blip r:embed="rId11"/>
                <a:stretch>
                  <a:fillRect l="-260" t="-10256" b="-256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2F9062C-2D8E-4B60-96E4-8BD1DE071343}"/>
                  </a:ext>
                </a:extLst>
              </p:cNvPr>
              <p:cNvSpPr txBox="1"/>
              <p:nvPr/>
            </p:nvSpPr>
            <p:spPr>
              <a:xfrm>
                <a:off x="9346997" y="2184355"/>
                <a:ext cx="273683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24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4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2F9062C-2D8E-4B60-96E4-8BD1DE071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6997" y="2184355"/>
                <a:ext cx="2736832" cy="461665"/>
              </a:xfrm>
              <a:prstGeom prst="rect">
                <a:avLst/>
              </a:prstGeom>
              <a:blipFill>
                <a:blip r:embed="rId12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2942F983-81B5-41F9-9E2C-4D4B95EE857E}"/>
              </a:ext>
            </a:extLst>
          </p:cNvPr>
          <p:cNvSpPr txBox="1"/>
          <p:nvPr/>
        </p:nvSpPr>
        <p:spPr>
          <a:xfrm>
            <a:off x="561960" y="1227103"/>
            <a:ext cx="76709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600" dirty="0" err="1">
                <a:solidFill>
                  <a:schemeClr val="bg1"/>
                </a:solidFill>
              </a:rPr>
              <a:t>Hãy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điền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biểu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thức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thích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hợp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vào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chỗ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trống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258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9" grpId="0"/>
      <p:bldP spid="71" grpId="0"/>
      <p:bldP spid="4" grpId="0"/>
      <p:bldP spid="72" grpId="0"/>
      <p:bldP spid="18" grpId="0"/>
      <p:bldP spid="19" grpId="0"/>
      <p:bldP spid="20" grpId="0" animBg="1"/>
      <p:bldP spid="22" grpId="0"/>
      <p:bldP spid="21" grpId="0" animBg="1"/>
      <p:bldP spid="24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组合 48"/>
          <p:cNvGrpSpPr/>
          <p:nvPr/>
        </p:nvGrpSpPr>
        <p:grpSpPr>
          <a:xfrm>
            <a:off x="3215935" y="317004"/>
            <a:ext cx="5024077" cy="707886"/>
            <a:chOff x="994820" y="413689"/>
            <a:chExt cx="5024077" cy="707886"/>
          </a:xfrm>
        </p:grpSpPr>
        <p:sp>
          <p:nvSpPr>
            <p:cNvPr id="53" name="任意多边形 52"/>
            <p:cNvSpPr/>
            <p:nvPr/>
          </p:nvSpPr>
          <p:spPr>
            <a:xfrm>
              <a:off x="994820" y="720459"/>
              <a:ext cx="5024077" cy="401116"/>
            </a:xfrm>
            <a:custGeom>
              <a:avLst/>
              <a:gdLst>
                <a:gd name="connsiteX0" fmla="*/ 0 w 6766560"/>
                <a:gd name="connsiteY0" fmla="*/ 39809 h 361457"/>
                <a:gd name="connsiteX1" fmla="*/ 4411980 w 6766560"/>
                <a:gd name="connsiteY1" fmla="*/ 28379 h 361457"/>
                <a:gd name="connsiteX2" fmla="*/ 4023360 w 6766560"/>
                <a:gd name="connsiteY2" fmla="*/ 359849 h 361457"/>
                <a:gd name="connsiteX3" fmla="*/ 6766560 w 6766560"/>
                <a:gd name="connsiteY3" fmla="*/ 131249 h 361457"/>
                <a:gd name="connsiteX0-1" fmla="*/ 0 w 6766560"/>
                <a:gd name="connsiteY0-2" fmla="*/ 75291 h 398381"/>
                <a:gd name="connsiteX1-3" fmla="*/ 4369154 w 6766560"/>
                <a:gd name="connsiteY1-4" fmla="*/ 18141 h 398381"/>
                <a:gd name="connsiteX2-5" fmla="*/ 4023360 w 6766560"/>
                <a:gd name="connsiteY2-6" fmla="*/ 395331 h 398381"/>
                <a:gd name="connsiteX3-7" fmla="*/ 6766560 w 6766560"/>
                <a:gd name="connsiteY3-8" fmla="*/ 166731 h 398381"/>
                <a:gd name="connsiteX0-9" fmla="*/ 0 w 6766560"/>
                <a:gd name="connsiteY0-10" fmla="*/ 71354 h 339035"/>
                <a:gd name="connsiteX1-11" fmla="*/ 4369154 w 6766560"/>
                <a:gd name="connsiteY1-12" fmla="*/ 14204 h 339035"/>
                <a:gd name="connsiteX2-13" fmla="*/ 4351696 w 6766560"/>
                <a:gd name="connsiteY2-14" fmla="*/ 334244 h 339035"/>
                <a:gd name="connsiteX3-15" fmla="*/ 6766560 w 6766560"/>
                <a:gd name="connsiteY3-16" fmla="*/ 162794 h 339035"/>
                <a:gd name="connsiteX0-17" fmla="*/ 0 w 7194823"/>
                <a:gd name="connsiteY0-18" fmla="*/ 71354 h 334304"/>
                <a:gd name="connsiteX1-19" fmla="*/ 4369154 w 7194823"/>
                <a:gd name="connsiteY1-20" fmla="*/ 14204 h 334304"/>
                <a:gd name="connsiteX2-21" fmla="*/ 4351696 w 7194823"/>
                <a:gd name="connsiteY2-22" fmla="*/ 334244 h 334304"/>
                <a:gd name="connsiteX3-23" fmla="*/ 7194823 w 7194823"/>
                <a:gd name="connsiteY3-24" fmla="*/ 37064 h 334304"/>
                <a:gd name="connsiteX0-25" fmla="*/ 0 w 7194823"/>
                <a:gd name="connsiteY0-26" fmla="*/ 72918 h 358721"/>
                <a:gd name="connsiteX1-27" fmla="*/ 4369154 w 7194823"/>
                <a:gd name="connsiteY1-28" fmla="*/ 15768 h 358721"/>
                <a:gd name="connsiteX2-29" fmla="*/ 4051911 w 7194823"/>
                <a:gd name="connsiteY2-30" fmla="*/ 358668 h 358721"/>
                <a:gd name="connsiteX3-31" fmla="*/ 7194823 w 7194823"/>
                <a:gd name="connsiteY3-32" fmla="*/ 38628 h 358721"/>
                <a:gd name="connsiteX0-33" fmla="*/ 0 w 6454042"/>
                <a:gd name="connsiteY0-34" fmla="*/ 72918 h 359955"/>
                <a:gd name="connsiteX1-35" fmla="*/ 4369154 w 6454042"/>
                <a:gd name="connsiteY1-36" fmla="*/ 15768 h 359955"/>
                <a:gd name="connsiteX2-37" fmla="*/ 4051911 w 6454042"/>
                <a:gd name="connsiteY2-38" fmla="*/ 358668 h 359955"/>
                <a:gd name="connsiteX3-39" fmla="*/ 6454042 w 6454042"/>
                <a:gd name="connsiteY3-40" fmla="*/ 112769 h 359955"/>
                <a:gd name="connsiteX0-41" fmla="*/ 0 w 6454042"/>
                <a:gd name="connsiteY0-42" fmla="*/ 62493 h 349247"/>
                <a:gd name="connsiteX1-43" fmla="*/ 4122228 w 6454042"/>
                <a:gd name="connsiteY1-44" fmla="*/ 17700 h 349247"/>
                <a:gd name="connsiteX2-45" fmla="*/ 4051911 w 6454042"/>
                <a:gd name="connsiteY2-46" fmla="*/ 348243 h 349247"/>
                <a:gd name="connsiteX3-47" fmla="*/ 6454042 w 6454042"/>
                <a:gd name="connsiteY3-48" fmla="*/ 102344 h 349247"/>
                <a:gd name="connsiteX0-49" fmla="*/ 0 w 4341830"/>
                <a:gd name="connsiteY0-50" fmla="*/ 62493 h 348243"/>
                <a:gd name="connsiteX1-51" fmla="*/ 4122228 w 4341830"/>
                <a:gd name="connsiteY1-52" fmla="*/ 17700 h 348243"/>
                <a:gd name="connsiteX2-53" fmla="*/ 4051911 w 4341830"/>
                <a:gd name="connsiteY2-54" fmla="*/ 348243 h 348243"/>
                <a:gd name="connsiteX0-55" fmla="*/ 0 w 4122228"/>
                <a:gd name="connsiteY0-56" fmla="*/ 62493 h 62493"/>
                <a:gd name="connsiteX1-57" fmla="*/ 4122228 w 4122228"/>
                <a:gd name="connsiteY1-58" fmla="*/ 17700 h 62493"/>
                <a:gd name="connsiteX0-59" fmla="*/ 0 w 4122228"/>
                <a:gd name="connsiteY0-60" fmla="*/ 44793 h 66159"/>
                <a:gd name="connsiteX1-61" fmla="*/ 4122228 w 4122228"/>
                <a:gd name="connsiteY1-62" fmla="*/ 0 h 66159"/>
                <a:gd name="connsiteX0-63" fmla="*/ 0 w 4245691"/>
                <a:gd name="connsiteY0-64" fmla="*/ 156004 h 156004"/>
                <a:gd name="connsiteX1-65" fmla="*/ 4245691 w 4245691"/>
                <a:gd name="connsiteY1-66" fmla="*/ 0 h 156004"/>
                <a:gd name="connsiteX0-67" fmla="*/ 0 w 4245691"/>
                <a:gd name="connsiteY0-68" fmla="*/ 156004 h 163985"/>
                <a:gd name="connsiteX1-69" fmla="*/ 4245691 w 4245691"/>
                <a:gd name="connsiteY1-70" fmla="*/ 0 h 163985"/>
                <a:gd name="connsiteX0-71" fmla="*/ 0 w 5449458"/>
                <a:gd name="connsiteY0-72" fmla="*/ 143648 h 143648"/>
                <a:gd name="connsiteX1-73" fmla="*/ 5449458 w 5449458"/>
                <a:gd name="connsiteY1-74" fmla="*/ 0 h 143648"/>
                <a:gd name="connsiteX0-75" fmla="*/ 0 w 5449458"/>
                <a:gd name="connsiteY0-76" fmla="*/ 143648 h 260913"/>
                <a:gd name="connsiteX1-77" fmla="*/ 1990356 w 5449458"/>
                <a:gd name="connsiteY1-78" fmla="*/ 260339 h 260913"/>
                <a:gd name="connsiteX2-79" fmla="*/ 5449458 w 5449458"/>
                <a:gd name="connsiteY2-80" fmla="*/ 0 h 260913"/>
                <a:gd name="connsiteX0-81" fmla="*/ 0 w 4693246"/>
                <a:gd name="connsiteY0-82" fmla="*/ 169 h 463018"/>
                <a:gd name="connsiteX1-83" fmla="*/ 1234144 w 4693246"/>
                <a:gd name="connsiteY1-84" fmla="*/ 462849 h 463018"/>
                <a:gd name="connsiteX2-85" fmla="*/ 4693246 w 4693246"/>
                <a:gd name="connsiteY2-86" fmla="*/ 202510 h 463018"/>
                <a:gd name="connsiteX0-87" fmla="*/ 153395 w 4846641"/>
                <a:gd name="connsiteY0-88" fmla="*/ 0 h 462988"/>
                <a:gd name="connsiteX1-89" fmla="*/ 1387539 w 4846641"/>
                <a:gd name="connsiteY1-90" fmla="*/ 462680 h 462988"/>
                <a:gd name="connsiteX2-91" fmla="*/ 4846641 w 4846641"/>
                <a:gd name="connsiteY2-92" fmla="*/ 202341 h 462988"/>
                <a:gd name="connsiteX0-93" fmla="*/ 212160 w 4457851"/>
                <a:gd name="connsiteY0-94" fmla="*/ 0 h 462988"/>
                <a:gd name="connsiteX1-95" fmla="*/ 998749 w 4457851"/>
                <a:gd name="connsiteY1-96" fmla="*/ 462680 h 462988"/>
                <a:gd name="connsiteX2-97" fmla="*/ 4457851 w 4457851"/>
                <a:gd name="connsiteY2-98" fmla="*/ 202341 h 462988"/>
                <a:gd name="connsiteX0-99" fmla="*/ 238795 w 4484486"/>
                <a:gd name="connsiteY0-100" fmla="*/ 0 h 462868"/>
                <a:gd name="connsiteX1-101" fmla="*/ 1025384 w 4484486"/>
                <a:gd name="connsiteY1-102" fmla="*/ 462680 h 462868"/>
                <a:gd name="connsiteX2-103" fmla="*/ 4484486 w 4484486"/>
                <a:gd name="connsiteY2-104" fmla="*/ 202341 h 462868"/>
                <a:gd name="connsiteX0-105" fmla="*/ 410770 w 4656461"/>
                <a:gd name="connsiteY0-106" fmla="*/ 0 h 425815"/>
                <a:gd name="connsiteX1-107" fmla="*/ 595476 w 4656461"/>
                <a:gd name="connsiteY1-108" fmla="*/ 425610 h 425815"/>
                <a:gd name="connsiteX2-109" fmla="*/ 4656461 w 4656461"/>
                <a:gd name="connsiteY2-110" fmla="*/ 202341 h 425815"/>
                <a:gd name="connsiteX0-111" fmla="*/ 410770 w 4656461"/>
                <a:gd name="connsiteY0-112" fmla="*/ 0 h 364069"/>
                <a:gd name="connsiteX1-113" fmla="*/ 595476 w 4656461"/>
                <a:gd name="connsiteY1-114" fmla="*/ 363827 h 364069"/>
                <a:gd name="connsiteX2-115" fmla="*/ 4656461 w 4656461"/>
                <a:gd name="connsiteY2-116" fmla="*/ 202341 h 364069"/>
                <a:gd name="connsiteX0-117" fmla="*/ 558636 w 4511100"/>
                <a:gd name="connsiteY0-118" fmla="*/ 0 h 388767"/>
                <a:gd name="connsiteX1-119" fmla="*/ 450115 w 4511100"/>
                <a:gd name="connsiteY1-120" fmla="*/ 388541 h 388767"/>
                <a:gd name="connsiteX2-121" fmla="*/ 4511100 w 4511100"/>
                <a:gd name="connsiteY2-122" fmla="*/ 227055 h 388767"/>
                <a:gd name="connsiteX0-123" fmla="*/ 445007 w 4613533"/>
                <a:gd name="connsiteY0-124" fmla="*/ 0 h 413467"/>
                <a:gd name="connsiteX1-125" fmla="*/ 552548 w 4613533"/>
                <a:gd name="connsiteY1-126" fmla="*/ 413255 h 413467"/>
                <a:gd name="connsiteX2-127" fmla="*/ 4613533 w 4613533"/>
                <a:gd name="connsiteY2-128" fmla="*/ 251769 h 413467"/>
                <a:gd name="connsiteX0-129" fmla="*/ 437894 w 4606420"/>
                <a:gd name="connsiteY0-130" fmla="*/ 0 h 351722"/>
                <a:gd name="connsiteX1-131" fmla="*/ 560868 w 4606420"/>
                <a:gd name="connsiteY1-132" fmla="*/ 351471 h 351722"/>
                <a:gd name="connsiteX2-133" fmla="*/ 4606420 w 4606420"/>
                <a:gd name="connsiteY2-134" fmla="*/ 251769 h 351722"/>
                <a:gd name="connsiteX0-135" fmla="*/ 424068 w 4592594"/>
                <a:gd name="connsiteY0-136" fmla="*/ 0 h 401116"/>
                <a:gd name="connsiteX1-137" fmla="*/ 577907 w 4592594"/>
                <a:gd name="connsiteY1-138" fmla="*/ 400898 h 401116"/>
                <a:gd name="connsiteX2-139" fmla="*/ 4592594 w 4592594"/>
                <a:gd name="connsiteY2-140" fmla="*/ 251769 h 401116"/>
                <a:gd name="connsiteX0-141" fmla="*/ 424068 w 4592594"/>
                <a:gd name="connsiteY0-142" fmla="*/ 0 h 401116"/>
                <a:gd name="connsiteX1-143" fmla="*/ 577907 w 4592594"/>
                <a:gd name="connsiteY1-144" fmla="*/ 400898 h 401116"/>
                <a:gd name="connsiteX2-145" fmla="*/ 4592594 w 4592594"/>
                <a:gd name="connsiteY2-146" fmla="*/ 338266 h 401116"/>
                <a:gd name="connsiteX0-147" fmla="*/ 391353 w 4638179"/>
                <a:gd name="connsiteY0-148" fmla="*/ 0 h 401116"/>
                <a:gd name="connsiteX1-149" fmla="*/ 623492 w 4638179"/>
                <a:gd name="connsiteY1-150" fmla="*/ 400898 h 401116"/>
                <a:gd name="connsiteX2-151" fmla="*/ 4638179 w 4638179"/>
                <a:gd name="connsiteY2-152" fmla="*/ 338266 h 401116"/>
                <a:gd name="connsiteX0-153" fmla="*/ 391353 w 4904398"/>
                <a:gd name="connsiteY0-154" fmla="*/ 0 h 401116"/>
                <a:gd name="connsiteX1-155" fmla="*/ 623492 w 4904398"/>
                <a:gd name="connsiteY1-156" fmla="*/ 400898 h 401116"/>
                <a:gd name="connsiteX2-157" fmla="*/ 4904398 w 4904398"/>
                <a:gd name="connsiteY2-158" fmla="*/ 322224 h 401116"/>
              </a:gdLst>
              <a:ahLst/>
              <a:cxnLst>
                <a:cxn ang="0">
                  <a:pos x="connsiteX0-153" y="connsiteY0-154"/>
                </a:cxn>
                <a:cxn ang="0">
                  <a:pos x="connsiteX1-155" y="connsiteY1-156"/>
                </a:cxn>
                <a:cxn ang="0">
                  <a:pos x="connsiteX2-157" y="connsiteY2-158"/>
                </a:cxn>
              </a:cxnLst>
              <a:rect l="l" t="t" r="r" b="b"/>
              <a:pathLst>
                <a:path w="4904398" h="401116">
                  <a:moveTo>
                    <a:pt x="391353" y="0"/>
                  </a:moveTo>
                  <a:cubicBezTo>
                    <a:pt x="-226127" y="38897"/>
                    <a:pt x="-86259" y="411428"/>
                    <a:pt x="623492" y="400898"/>
                  </a:cubicBezTo>
                  <a:lnTo>
                    <a:pt x="4904398" y="322224"/>
                  </a:lnTo>
                </a:path>
              </a:pathLst>
            </a:custGeom>
            <a:noFill/>
            <a:ln w="25400" cap="rnd">
              <a:solidFill>
                <a:schemeClr val="bg1"/>
              </a:solidFill>
              <a:prstDash val="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/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2415730" y="413689"/>
              <a:ext cx="275267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000" dirty="0">
                  <a:solidFill>
                    <a:srgbClr val="FFC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LUYỆN TẬP</a:t>
              </a:r>
              <a:endParaRPr lang="zh-CN" altLang="en-US" sz="4000" dirty="0">
                <a:solidFill>
                  <a:srgbClr val="FFC000"/>
                </a:solidFill>
                <a:latin typeface="Tahoma" panose="020B0604030504040204" pitchFamily="34" charset="0"/>
                <a:ea typeface="汉仪喵魂体W" panose="00020600040101010101" pitchFamily="18" charset="-122"/>
                <a:cs typeface="Tahoma" panose="020B0604030504040204" pitchFamily="34" charset="0"/>
              </a:endParaRPr>
            </a:p>
          </p:txBody>
        </p:sp>
      </p:grpSp>
      <p:sp>
        <p:nvSpPr>
          <p:cNvPr id="47" name="Freeform 5">
            <a:extLst>
              <a:ext uri="{FF2B5EF4-FFF2-40B4-BE49-F238E27FC236}">
                <a16:creationId xmlns:a16="http://schemas.microsoft.com/office/drawing/2014/main" id="{D0480018-D2DE-4C6A-BD38-ECB31B5BC7FD}"/>
              </a:ext>
            </a:extLst>
          </p:cNvPr>
          <p:cNvSpPr/>
          <p:nvPr/>
        </p:nvSpPr>
        <p:spPr bwMode="auto">
          <a:xfrm>
            <a:off x="457000" y="351257"/>
            <a:ext cx="512941" cy="473075"/>
          </a:xfrm>
          <a:custGeom>
            <a:avLst/>
            <a:gdLst>
              <a:gd name="T0" fmla="*/ 114 w 183"/>
              <a:gd name="T1" fmla="*/ 5 h 169"/>
              <a:gd name="T2" fmla="*/ 2 w 183"/>
              <a:gd name="T3" fmla="*/ 128 h 169"/>
              <a:gd name="T4" fmla="*/ 11 w 183"/>
              <a:gd name="T5" fmla="*/ 135 h 169"/>
              <a:gd name="T6" fmla="*/ 175 w 183"/>
              <a:gd name="T7" fmla="*/ 99 h 169"/>
              <a:gd name="T8" fmla="*/ 178 w 183"/>
              <a:gd name="T9" fmla="*/ 87 h 169"/>
              <a:gd name="T10" fmla="*/ 19 w 183"/>
              <a:gd name="T11" fmla="*/ 19 h 169"/>
              <a:gd name="T12" fmla="*/ 12 w 183"/>
              <a:gd name="T13" fmla="*/ 28 h 169"/>
              <a:gd name="T14" fmla="*/ 107 w 183"/>
              <a:gd name="T15" fmla="*/ 165 h 169"/>
              <a:gd name="T16" fmla="*/ 117 w 183"/>
              <a:gd name="T17" fmla="*/ 163 h 169"/>
              <a:gd name="T18" fmla="*/ 125 w 183"/>
              <a:gd name="T19" fmla="*/ 9 h 169"/>
              <a:gd name="T20" fmla="*/ 113 w 183"/>
              <a:gd name="T21" fmla="*/ 9 h 169"/>
              <a:gd name="T22" fmla="*/ 106 w 183"/>
              <a:gd name="T23" fmla="*/ 160 h 169"/>
              <a:gd name="T24" fmla="*/ 116 w 183"/>
              <a:gd name="T25" fmla="*/ 157 h 169"/>
              <a:gd name="T26" fmla="*/ 23 w 183"/>
              <a:gd name="T27" fmla="*/ 21 h 169"/>
              <a:gd name="T28" fmla="*/ 16 w 183"/>
              <a:gd name="T29" fmla="*/ 30 h 169"/>
              <a:gd name="T30" fmla="*/ 172 w 183"/>
              <a:gd name="T31" fmla="*/ 98 h 169"/>
              <a:gd name="T32" fmla="*/ 175 w 183"/>
              <a:gd name="T33" fmla="*/ 87 h 169"/>
              <a:gd name="T34" fmla="*/ 5 w 183"/>
              <a:gd name="T35" fmla="*/ 124 h 169"/>
              <a:gd name="T36" fmla="*/ 14 w 183"/>
              <a:gd name="T37" fmla="*/ 131 h 169"/>
              <a:gd name="T38" fmla="*/ 123 w 183"/>
              <a:gd name="T39" fmla="*/ 13 h 169"/>
              <a:gd name="T40" fmla="*/ 114 w 183"/>
              <a:gd name="T41" fmla="*/ 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3" h="169">
                <a:moveTo>
                  <a:pt x="114" y="5"/>
                </a:moveTo>
                <a:cubicBezTo>
                  <a:pt x="73" y="40"/>
                  <a:pt x="23" y="76"/>
                  <a:pt x="2" y="128"/>
                </a:cubicBezTo>
                <a:cubicBezTo>
                  <a:pt x="0" y="133"/>
                  <a:pt x="7" y="137"/>
                  <a:pt x="11" y="135"/>
                </a:cubicBezTo>
                <a:cubicBezTo>
                  <a:pt x="61" y="108"/>
                  <a:pt x="119" y="99"/>
                  <a:pt x="175" y="99"/>
                </a:cubicBezTo>
                <a:cubicBezTo>
                  <a:pt x="181" y="99"/>
                  <a:pt x="183" y="91"/>
                  <a:pt x="178" y="87"/>
                </a:cubicBezTo>
                <a:cubicBezTo>
                  <a:pt x="131" y="55"/>
                  <a:pt x="75" y="32"/>
                  <a:pt x="19" y="19"/>
                </a:cubicBezTo>
                <a:cubicBezTo>
                  <a:pt x="14" y="18"/>
                  <a:pt x="9" y="23"/>
                  <a:pt x="12" y="28"/>
                </a:cubicBezTo>
                <a:cubicBezTo>
                  <a:pt x="44" y="73"/>
                  <a:pt x="68" y="125"/>
                  <a:pt x="107" y="165"/>
                </a:cubicBezTo>
                <a:cubicBezTo>
                  <a:pt x="110" y="169"/>
                  <a:pt x="116" y="167"/>
                  <a:pt x="117" y="163"/>
                </a:cubicBezTo>
                <a:cubicBezTo>
                  <a:pt x="129" y="113"/>
                  <a:pt x="125" y="60"/>
                  <a:pt x="125" y="9"/>
                </a:cubicBezTo>
                <a:cubicBezTo>
                  <a:pt x="125" y="1"/>
                  <a:pt x="113" y="1"/>
                  <a:pt x="113" y="9"/>
                </a:cubicBezTo>
                <a:cubicBezTo>
                  <a:pt x="113" y="59"/>
                  <a:pt x="117" y="111"/>
                  <a:pt x="106" y="160"/>
                </a:cubicBezTo>
                <a:cubicBezTo>
                  <a:pt x="109" y="159"/>
                  <a:pt x="112" y="158"/>
                  <a:pt x="116" y="157"/>
                </a:cubicBezTo>
                <a:cubicBezTo>
                  <a:pt x="78" y="117"/>
                  <a:pt x="54" y="66"/>
                  <a:pt x="23" y="21"/>
                </a:cubicBezTo>
                <a:cubicBezTo>
                  <a:pt x="20" y="24"/>
                  <a:pt x="18" y="27"/>
                  <a:pt x="16" y="30"/>
                </a:cubicBezTo>
                <a:cubicBezTo>
                  <a:pt x="71" y="43"/>
                  <a:pt x="126" y="65"/>
                  <a:pt x="172" y="98"/>
                </a:cubicBezTo>
                <a:cubicBezTo>
                  <a:pt x="173" y="94"/>
                  <a:pt x="174" y="90"/>
                  <a:pt x="175" y="87"/>
                </a:cubicBezTo>
                <a:cubicBezTo>
                  <a:pt x="117" y="87"/>
                  <a:pt x="57" y="97"/>
                  <a:pt x="5" y="124"/>
                </a:cubicBezTo>
                <a:cubicBezTo>
                  <a:pt x="8" y="127"/>
                  <a:pt x="11" y="129"/>
                  <a:pt x="14" y="131"/>
                </a:cubicBezTo>
                <a:cubicBezTo>
                  <a:pt x="34" y="82"/>
                  <a:pt x="83" y="46"/>
                  <a:pt x="123" y="13"/>
                </a:cubicBezTo>
                <a:cubicBezTo>
                  <a:pt x="129" y="8"/>
                  <a:pt x="120" y="0"/>
                  <a:pt x="114" y="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5" name="Freeform 5">
            <a:extLst>
              <a:ext uri="{FF2B5EF4-FFF2-40B4-BE49-F238E27FC236}">
                <a16:creationId xmlns:a16="http://schemas.microsoft.com/office/drawing/2014/main" id="{A3110EB8-EFAC-4FC6-B5D1-80DE962C2D26}"/>
              </a:ext>
            </a:extLst>
          </p:cNvPr>
          <p:cNvSpPr/>
          <p:nvPr/>
        </p:nvSpPr>
        <p:spPr bwMode="auto">
          <a:xfrm>
            <a:off x="11368569" y="351257"/>
            <a:ext cx="512941" cy="473075"/>
          </a:xfrm>
          <a:custGeom>
            <a:avLst/>
            <a:gdLst>
              <a:gd name="T0" fmla="*/ 114 w 183"/>
              <a:gd name="T1" fmla="*/ 5 h 169"/>
              <a:gd name="T2" fmla="*/ 2 w 183"/>
              <a:gd name="T3" fmla="*/ 128 h 169"/>
              <a:gd name="T4" fmla="*/ 11 w 183"/>
              <a:gd name="T5" fmla="*/ 135 h 169"/>
              <a:gd name="T6" fmla="*/ 175 w 183"/>
              <a:gd name="T7" fmla="*/ 99 h 169"/>
              <a:gd name="T8" fmla="*/ 178 w 183"/>
              <a:gd name="T9" fmla="*/ 87 h 169"/>
              <a:gd name="T10" fmla="*/ 19 w 183"/>
              <a:gd name="T11" fmla="*/ 19 h 169"/>
              <a:gd name="T12" fmla="*/ 12 w 183"/>
              <a:gd name="T13" fmla="*/ 28 h 169"/>
              <a:gd name="T14" fmla="*/ 107 w 183"/>
              <a:gd name="T15" fmla="*/ 165 h 169"/>
              <a:gd name="T16" fmla="*/ 117 w 183"/>
              <a:gd name="T17" fmla="*/ 163 h 169"/>
              <a:gd name="T18" fmla="*/ 125 w 183"/>
              <a:gd name="T19" fmla="*/ 9 h 169"/>
              <a:gd name="T20" fmla="*/ 113 w 183"/>
              <a:gd name="T21" fmla="*/ 9 h 169"/>
              <a:gd name="T22" fmla="*/ 106 w 183"/>
              <a:gd name="T23" fmla="*/ 160 h 169"/>
              <a:gd name="T24" fmla="*/ 116 w 183"/>
              <a:gd name="T25" fmla="*/ 157 h 169"/>
              <a:gd name="T26" fmla="*/ 23 w 183"/>
              <a:gd name="T27" fmla="*/ 21 h 169"/>
              <a:gd name="T28" fmla="*/ 16 w 183"/>
              <a:gd name="T29" fmla="*/ 30 h 169"/>
              <a:gd name="T30" fmla="*/ 172 w 183"/>
              <a:gd name="T31" fmla="*/ 98 h 169"/>
              <a:gd name="T32" fmla="*/ 175 w 183"/>
              <a:gd name="T33" fmla="*/ 87 h 169"/>
              <a:gd name="T34" fmla="*/ 5 w 183"/>
              <a:gd name="T35" fmla="*/ 124 h 169"/>
              <a:gd name="T36" fmla="*/ 14 w 183"/>
              <a:gd name="T37" fmla="*/ 131 h 169"/>
              <a:gd name="T38" fmla="*/ 123 w 183"/>
              <a:gd name="T39" fmla="*/ 13 h 169"/>
              <a:gd name="T40" fmla="*/ 114 w 183"/>
              <a:gd name="T41" fmla="*/ 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3" h="169">
                <a:moveTo>
                  <a:pt x="114" y="5"/>
                </a:moveTo>
                <a:cubicBezTo>
                  <a:pt x="73" y="40"/>
                  <a:pt x="23" y="76"/>
                  <a:pt x="2" y="128"/>
                </a:cubicBezTo>
                <a:cubicBezTo>
                  <a:pt x="0" y="133"/>
                  <a:pt x="7" y="137"/>
                  <a:pt x="11" y="135"/>
                </a:cubicBezTo>
                <a:cubicBezTo>
                  <a:pt x="61" y="108"/>
                  <a:pt x="119" y="99"/>
                  <a:pt x="175" y="99"/>
                </a:cubicBezTo>
                <a:cubicBezTo>
                  <a:pt x="181" y="99"/>
                  <a:pt x="183" y="91"/>
                  <a:pt x="178" y="87"/>
                </a:cubicBezTo>
                <a:cubicBezTo>
                  <a:pt x="131" y="55"/>
                  <a:pt x="75" y="32"/>
                  <a:pt x="19" y="19"/>
                </a:cubicBezTo>
                <a:cubicBezTo>
                  <a:pt x="14" y="18"/>
                  <a:pt x="9" y="23"/>
                  <a:pt x="12" y="28"/>
                </a:cubicBezTo>
                <a:cubicBezTo>
                  <a:pt x="44" y="73"/>
                  <a:pt x="68" y="125"/>
                  <a:pt x="107" y="165"/>
                </a:cubicBezTo>
                <a:cubicBezTo>
                  <a:pt x="110" y="169"/>
                  <a:pt x="116" y="167"/>
                  <a:pt x="117" y="163"/>
                </a:cubicBezTo>
                <a:cubicBezTo>
                  <a:pt x="129" y="113"/>
                  <a:pt x="125" y="60"/>
                  <a:pt x="125" y="9"/>
                </a:cubicBezTo>
                <a:cubicBezTo>
                  <a:pt x="125" y="1"/>
                  <a:pt x="113" y="1"/>
                  <a:pt x="113" y="9"/>
                </a:cubicBezTo>
                <a:cubicBezTo>
                  <a:pt x="113" y="59"/>
                  <a:pt x="117" y="111"/>
                  <a:pt x="106" y="160"/>
                </a:cubicBezTo>
                <a:cubicBezTo>
                  <a:pt x="109" y="159"/>
                  <a:pt x="112" y="158"/>
                  <a:pt x="116" y="157"/>
                </a:cubicBezTo>
                <a:cubicBezTo>
                  <a:pt x="78" y="117"/>
                  <a:pt x="54" y="66"/>
                  <a:pt x="23" y="21"/>
                </a:cubicBezTo>
                <a:cubicBezTo>
                  <a:pt x="20" y="24"/>
                  <a:pt x="18" y="27"/>
                  <a:pt x="16" y="30"/>
                </a:cubicBezTo>
                <a:cubicBezTo>
                  <a:pt x="71" y="43"/>
                  <a:pt x="126" y="65"/>
                  <a:pt x="172" y="98"/>
                </a:cubicBezTo>
                <a:cubicBezTo>
                  <a:pt x="173" y="94"/>
                  <a:pt x="174" y="90"/>
                  <a:pt x="175" y="87"/>
                </a:cubicBezTo>
                <a:cubicBezTo>
                  <a:pt x="117" y="87"/>
                  <a:pt x="57" y="97"/>
                  <a:pt x="5" y="124"/>
                </a:cubicBezTo>
                <a:cubicBezTo>
                  <a:pt x="8" y="127"/>
                  <a:pt x="11" y="129"/>
                  <a:pt x="14" y="131"/>
                </a:cubicBezTo>
                <a:cubicBezTo>
                  <a:pt x="34" y="82"/>
                  <a:pt x="83" y="46"/>
                  <a:pt x="123" y="13"/>
                </a:cubicBezTo>
                <a:cubicBezTo>
                  <a:pt x="129" y="8"/>
                  <a:pt x="120" y="0"/>
                  <a:pt x="114" y="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F1C4C8D-1F9A-4206-8827-4311E3EB03A5}"/>
                  </a:ext>
                </a:extLst>
              </p:cNvPr>
              <p:cNvSpPr txBox="1"/>
              <p:nvPr/>
            </p:nvSpPr>
            <p:spPr>
              <a:xfrm>
                <a:off x="2108362" y="2470452"/>
                <a:ext cx="523778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−6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+12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−8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tại</a:t>
                </a:r>
                <a:r>
                  <a:rPr lang="en-US" sz="28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x = 22.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F1C4C8D-1F9A-4206-8827-4311E3EB03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8362" y="2470452"/>
                <a:ext cx="5237781" cy="430887"/>
              </a:xfrm>
              <a:prstGeom prst="rect">
                <a:avLst/>
              </a:prstGeom>
              <a:blipFill>
                <a:blip r:embed="rId3"/>
                <a:stretch>
                  <a:fillRect t="-26761" r="-2794" b="-47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762DC2B-3E2C-48F9-9A29-51B5CF7352E6}"/>
                  </a:ext>
                </a:extLst>
              </p:cNvPr>
              <p:cNvSpPr txBox="1"/>
              <p:nvPr/>
            </p:nvSpPr>
            <p:spPr>
              <a:xfrm>
                <a:off x="4557026" y="3193817"/>
                <a:ext cx="609600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.2</m:t>
                      </m:r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762DC2B-3E2C-48F9-9A29-51B5CF7352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026" y="3193817"/>
                <a:ext cx="609600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738D1C1-4023-4E51-B042-34C5FA872149}"/>
                  </a:ext>
                </a:extLst>
              </p:cNvPr>
              <p:cNvSpPr txBox="1"/>
              <p:nvPr/>
            </p:nvSpPr>
            <p:spPr>
              <a:xfrm>
                <a:off x="1828716" y="3202183"/>
                <a:ext cx="3833429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738D1C1-4023-4E51-B042-34C5FA8721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716" y="3202183"/>
                <a:ext cx="3833429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11B7F89-90B5-44FC-BCC6-57F41DAE9638}"/>
                  </a:ext>
                </a:extLst>
              </p:cNvPr>
              <p:cNvSpPr txBox="1"/>
              <p:nvPr/>
            </p:nvSpPr>
            <p:spPr>
              <a:xfrm>
                <a:off x="2023923" y="4793797"/>
                <a:ext cx="84566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Tại x = 22 </a:t>
                </a:r>
                <a:r>
                  <a:rPr lang="en-US" sz="28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thì</a:t>
                </a:r>
                <a:r>
                  <a:rPr lang="en-US" sz="28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en-US" sz="2800" i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22−2</m:t>
                        </m:r>
                        <m:r>
                          <a:rPr lang="en-US" sz="28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=8000.</m:t>
                    </m:r>
                  </m:oMath>
                </a14:m>
                <a:endParaRPr lang="en-US" sz="28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11B7F89-90B5-44FC-BCC6-57F41DAE9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3923" y="4793797"/>
                <a:ext cx="8456614" cy="523220"/>
              </a:xfrm>
              <a:prstGeom prst="rect">
                <a:avLst/>
              </a:prstGeom>
              <a:blipFill>
                <a:blip r:embed="rId6"/>
                <a:stretch>
                  <a:fillRect l="-1442" t="-12791" b="-30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377E819-9768-4088-86DB-5B773C783698}"/>
                  </a:ext>
                </a:extLst>
              </p:cNvPr>
              <p:cNvSpPr txBox="1"/>
              <p:nvPr/>
            </p:nvSpPr>
            <p:spPr>
              <a:xfrm>
                <a:off x="3333088" y="3993807"/>
                <a:ext cx="609600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377E819-9768-4088-86DB-5B773C783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3088" y="3993807"/>
                <a:ext cx="609600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938B4F61-153B-401E-B337-111F36C789D6}"/>
              </a:ext>
            </a:extLst>
          </p:cNvPr>
          <p:cNvSpPr txBox="1"/>
          <p:nvPr/>
        </p:nvSpPr>
        <p:spPr>
          <a:xfrm>
            <a:off x="1092112" y="1740256"/>
            <a:ext cx="10577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3: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Rút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gọn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rồi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trị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biểu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3415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9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组合 48"/>
          <p:cNvGrpSpPr/>
          <p:nvPr/>
        </p:nvGrpSpPr>
        <p:grpSpPr>
          <a:xfrm>
            <a:off x="2951985" y="344498"/>
            <a:ext cx="5024077" cy="710689"/>
            <a:chOff x="994820" y="410886"/>
            <a:chExt cx="5024077" cy="710689"/>
          </a:xfrm>
        </p:grpSpPr>
        <p:sp>
          <p:nvSpPr>
            <p:cNvPr id="53" name="任意多边形 52"/>
            <p:cNvSpPr/>
            <p:nvPr/>
          </p:nvSpPr>
          <p:spPr>
            <a:xfrm>
              <a:off x="994820" y="720459"/>
              <a:ext cx="5024077" cy="401116"/>
            </a:xfrm>
            <a:custGeom>
              <a:avLst/>
              <a:gdLst>
                <a:gd name="connsiteX0" fmla="*/ 0 w 6766560"/>
                <a:gd name="connsiteY0" fmla="*/ 39809 h 361457"/>
                <a:gd name="connsiteX1" fmla="*/ 4411980 w 6766560"/>
                <a:gd name="connsiteY1" fmla="*/ 28379 h 361457"/>
                <a:gd name="connsiteX2" fmla="*/ 4023360 w 6766560"/>
                <a:gd name="connsiteY2" fmla="*/ 359849 h 361457"/>
                <a:gd name="connsiteX3" fmla="*/ 6766560 w 6766560"/>
                <a:gd name="connsiteY3" fmla="*/ 131249 h 361457"/>
                <a:gd name="connsiteX0-1" fmla="*/ 0 w 6766560"/>
                <a:gd name="connsiteY0-2" fmla="*/ 75291 h 398381"/>
                <a:gd name="connsiteX1-3" fmla="*/ 4369154 w 6766560"/>
                <a:gd name="connsiteY1-4" fmla="*/ 18141 h 398381"/>
                <a:gd name="connsiteX2-5" fmla="*/ 4023360 w 6766560"/>
                <a:gd name="connsiteY2-6" fmla="*/ 395331 h 398381"/>
                <a:gd name="connsiteX3-7" fmla="*/ 6766560 w 6766560"/>
                <a:gd name="connsiteY3-8" fmla="*/ 166731 h 398381"/>
                <a:gd name="connsiteX0-9" fmla="*/ 0 w 6766560"/>
                <a:gd name="connsiteY0-10" fmla="*/ 71354 h 339035"/>
                <a:gd name="connsiteX1-11" fmla="*/ 4369154 w 6766560"/>
                <a:gd name="connsiteY1-12" fmla="*/ 14204 h 339035"/>
                <a:gd name="connsiteX2-13" fmla="*/ 4351696 w 6766560"/>
                <a:gd name="connsiteY2-14" fmla="*/ 334244 h 339035"/>
                <a:gd name="connsiteX3-15" fmla="*/ 6766560 w 6766560"/>
                <a:gd name="connsiteY3-16" fmla="*/ 162794 h 339035"/>
                <a:gd name="connsiteX0-17" fmla="*/ 0 w 7194823"/>
                <a:gd name="connsiteY0-18" fmla="*/ 71354 h 334304"/>
                <a:gd name="connsiteX1-19" fmla="*/ 4369154 w 7194823"/>
                <a:gd name="connsiteY1-20" fmla="*/ 14204 h 334304"/>
                <a:gd name="connsiteX2-21" fmla="*/ 4351696 w 7194823"/>
                <a:gd name="connsiteY2-22" fmla="*/ 334244 h 334304"/>
                <a:gd name="connsiteX3-23" fmla="*/ 7194823 w 7194823"/>
                <a:gd name="connsiteY3-24" fmla="*/ 37064 h 334304"/>
                <a:gd name="connsiteX0-25" fmla="*/ 0 w 7194823"/>
                <a:gd name="connsiteY0-26" fmla="*/ 72918 h 358721"/>
                <a:gd name="connsiteX1-27" fmla="*/ 4369154 w 7194823"/>
                <a:gd name="connsiteY1-28" fmla="*/ 15768 h 358721"/>
                <a:gd name="connsiteX2-29" fmla="*/ 4051911 w 7194823"/>
                <a:gd name="connsiteY2-30" fmla="*/ 358668 h 358721"/>
                <a:gd name="connsiteX3-31" fmla="*/ 7194823 w 7194823"/>
                <a:gd name="connsiteY3-32" fmla="*/ 38628 h 358721"/>
                <a:gd name="connsiteX0-33" fmla="*/ 0 w 6454042"/>
                <a:gd name="connsiteY0-34" fmla="*/ 72918 h 359955"/>
                <a:gd name="connsiteX1-35" fmla="*/ 4369154 w 6454042"/>
                <a:gd name="connsiteY1-36" fmla="*/ 15768 h 359955"/>
                <a:gd name="connsiteX2-37" fmla="*/ 4051911 w 6454042"/>
                <a:gd name="connsiteY2-38" fmla="*/ 358668 h 359955"/>
                <a:gd name="connsiteX3-39" fmla="*/ 6454042 w 6454042"/>
                <a:gd name="connsiteY3-40" fmla="*/ 112769 h 359955"/>
                <a:gd name="connsiteX0-41" fmla="*/ 0 w 6454042"/>
                <a:gd name="connsiteY0-42" fmla="*/ 62493 h 349247"/>
                <a:gd name="connsiteX1-43" fmla="*/ 4122228 w 6454042"/>
                <a:gd name="connsiteY1-44" fmla="*/ 17700 h 349247"/>
                <a:gd name="connsiteX2-45" fmla="*/ 4051911 w 6454042"/>
                <a:gd name="connsiteY2-46" fmla="*/ 348243 h 349247"/>
                <a:gd name="connsiteX3-47" fmla="*/ 6454042 w 6454042"/>
                <a:gd name="connsiteY3-48" fmla="*/ 102344 h 349247"/>
                <a:gd name="connsiteX0-49" fmla="*/ 0 w 4341830"/>
                <a:gd name="connsiteY0-50" fmla="*/ 62493 h 348243"/>
                <a:gd name="connsiteX1-51" fmla="*/ 4122228 w 4341830"/>
                <a:gd name="connsiteY1-52" fmla="*/ 17700 h 348243"/>
                <a:gd name="connsiteX2-53" fmla="*/ 4051911 w 4341830"/>
                <a:gd name="connsiteY2-54" fmla="*/ 348243 h 348243"/>
                <a:gd name="connsiteX0-55" fmla="*/ 0 w 4122228"/>
                <a:gd name="connsiteY0-56" fmla="*/ 62493 h 62493"/>
                <a:gd name="connsiteX1-57" fmla="*/ 4122228 w 4122228"/>
                <a:gd name="connsiteY1-58" fmla="*/ 17700 h 62493"/>
                <a:gd name="connsiteX0-59" fmla="*/ 0 w 4122228"/>
                <a:gd name="connsiteY0-60" fmla="*/ 44793 h 66159"/>
                <a:gd name="connsiteX1-61" fmla="*/ 4122228 w 4122228"/>
                <a:gd name="connsiteY1-62" fmla="*/ 0 h 66159"/>
                <a:gd name="connsiteX0-63" fmla="*/ 0 w 4245691"/>
                <a:gd name="connsiteY0-64" fmla="*/ 156004 h 156004"/>
                <a:gd name="connsiteX1-65" fmla="*/ 4245691 w 4245691"/>
                <a:gd name="connsiteY1-66" fmla="*/ 0 h 156004"/>
                <a:gd name="connsiteX0-67" fmla="*/ 0 w 4245691"/>
                <a:gd name="connsiteY0-68" fmla="*/ 156004 h 163985"/>
                <a:gd name="connsiteX1-69" fmla="*/ 4245691 w 4245691"/>
                <a:gd name="connsiteY1-70" fmla="*/ 0 h 163985"/>
                <a:gd name="connsiteX0-71" fmla="*/ 0 w 5449458"/>
                <a:gd name="connsiteY0-72" fmla="*/ 143648 h 143648"/>
                <a:gd name="connsiteX1-73" fmla="*/ 5449458 w 5449458"/>
                <a:gd name="connsiteY1-74" fmla="*/ 0 h 143648"/>
                <a:gd name="connsiteX0-75" fmla="*/ 0 w 5449458"/>
                <a:gd name="connsiteY0-76" fmla="*/ 143648 h 260913"/>
                <a:gd name="connsiteX1-77" fmla="*/ 1990356 w 5449458"/>
                <a:gd name="connsiteY1-78" fmla="*/ 260339 h 260913"/>
                <a:gd name="connsiteX2-79" fmla="*/ 5449458 w 5449458"/>
                <a:gd name="connsiteY2-80" fmla="*/ 0 h 260913"/>
                <a:gd name="connsiteX0-81" fmla="*/ 0 w 4693246"/>
                <a:gd name="connsiteY0-82" fmla="*/ 169 h 463018"/>
                <a:gd name="connsiteX1-83" fmla="*/ 1234144 w 4693246"/>
                <a:gd name="connsiteY1-84" fmla="*/ 462849 h 463018"/>
                <a:gd name="connsiteX2-85" fmla="*/ 4693246 w 4693246"/>
                <a:gd name="connsiteY2-86" fmla="*/ 202510 h 463018"/>
                <a:gd name="connsiteX0-87" fmla="*/ 153395 w 4846641"/>
                <a:gd name="connsiteY0-88" fmla="*/ 0 h 462988"/>
                <a:gd name="connsiteX1-89" fmla="*/ 1387539 w 4846641"/>
                <a:gd name="connsiteY1-90" fmla="*/ 462680 h 462988"/>
                <a:gd name="connsiteX2-91" fmla="*/ 4846641 w 4846641"/>
                <a:gd name="connsiteY2-92" fmla="*/ 202341 h 462988"/>
                <a:gd name="connsiteX0-93" fmla="*/ 212160 w 4457851"/>
                <a:gd name="connsiteY0-94" fmla="*/ 0 h 462988"/>
                <a:gd name="connsiteX1-95" fmla="*/ 998749 w 4457851"/>
                <a:gd name="connsiteY1-96" fmla="*/ 462680 h 462988"/>
                <a:gd name="connsiteX2-97" fmla="*/ 4457851 w 4457851"/>
                <a:gd name="connsiteY2-98" fmla="*/ 202341 h 462988"/>
                <a:gd name="connsiteX0-99" fmla="*/ 238795 w 4484486"/>
                <a:gd name="connsiteY0-100" fmla="*/ 0 h 462868"/>
                <a:gd name="connsiteX1-101" fmla="*/ 1025384 w 4484486"/>
                <a:gd name="connsiteY1-102" fmla="*/ 462680 h 462868"/>
                <a:gd name="connsiteX2-103" fmla="*/ 4484486 w 4484486"/>
                <a:gd name="connsiteY2-104" fmla="*/ 202341 h 462868"/>
                <a:gd name="connsiteX0-105" fmla="*/ 410770 w 4656461"/>
                <a:gd name="connsiteY0-106" fmla="*/ 0 h 425815"/>
                <a:gd name="connsiteX1-107" fmla="*/ 595476 w 4656461"/>
                <a:gd name="connsiteY1-108" fmla="*/ 425610 h 425815"/>
                <a:gd name="connsiteX2-109" fmla="*/ 4656461 w 4656461"/>
                <a:gd name="connsiteY2-110" fmla="*/ 202341 h 425815"/>
                <a:gd name="connsiteX0-111" fmla="*/ 410770 w 4656461"/>
                <a:gd name="connsiteY0-112" fmla="*/ 0 h 364069"/>
                <a:gd name="connsiteX1-113" fmla="*/ 595476 w 4656461"/>
                <a:gd name="connsiteY1-114" fmla="*/ 363827 h 364069"/>
                <a:gd name="connsiteX2-115" fmla="*/ 4656461 w 4656461"/>
                <a:gd name="connsiteY2-116" fmla="*/ 202341 h 364069"/>
                <a:gd name="connsiteX0-117" fmla="*/ 558636 w 4511100"/>
                <a:gd name="connsiteY0-118" fmla="*/ 0 h 388767"/>
                <a:gd name="connsiteX1-119" fmla="*/ 450115 w 4511100"/>
                <a:gd name="connsiteY1-120" fmla="*/ 388541 h 388767"/>
                <a:gd name="connsiteX2-121" fmla="*/ 4511100 w 4511100"/>
                <a:gd name="connsiteY2-122" fmla="*/ 227055 h 388767"/>
                <a:gd name="connsiteX0-123" fmla="*/ 445007 w 4613533"/>
                <a:gd name="connsiteY0-124" fmla="*/ 0 h 413467"/>
                <a:gd name="connsiteX1-125" fmla="*/ 552548 w 4613533"/>
                <a:gd name="connsiteY1-126" fmla="*/ 413255 h 413467"/>
                <a:gd name="connsiteX2-127" fmla="*/ 4613533 w 4613533"/>
                <a:gd name="connsiteY2-128" fmla="*/ 251769 h 413467"/>
                <a:gd name="connsiteX0-129" fmla="*/ 437894 w 4606420"/>
                <a:gd name="connsiteY0-130" fmla="*/ 0 h 351722"/>
                <a:gd name="connsiteX1-131" fmla="*/ 560868 w 4606420"/>
                <a:gd name="connsiteY1-132" fmla="*/ 351471 h 351722"/>
                <a:gd name="connsiteX2-133" fmla="*/ 4606420 w 4606420"/>
                <a:gd name="connsiteY2-134" fmla="*/ 251769 h 351722"/>
                <a:gd name="connsiteX0-135" fmla="*/ 424068 w 4592594"/>
                <a:gd name="connsiteY0-136" fmla="*/ 0 h 401116"/>
                <a:gd name="connsiteX1-137" fmla="*/ 577907 w 4592594"/>
                <a:gd name="connsiteY1-138" fmla="*/ 400898 h 401116"/>
                <a:gd name="connsiteX2-139" fmla="*/ 4592594 w 4592594"/>
                <a:gd name="connsiteY2-140" fmla="*/ 251769 h 401116"/>
                <a:gd name="connsiteX0-141" fmla="*/ 424068 w 4592594"/>
                <a:gd name="connsiteY0-142" fmla="*/ 0 h 401116"/>
                <a:gd name="connsiteX1-143" fmla="*/ 577907 w 4592594"/>
                <a:gd name="connsiteY1-144" fmla="*/ 400898 h 401116"/>
                <a:gd name="connsiteX2-145" fmla="*/ 4592594 w 4592594"/>
                <a:gd name="connsiteY2-146" fmla="*/ 338266 h 401116"/>
                <a:gd name="connsiteX0-147" fmla="*/ 391353 w 4638179"/>
                <a:gd name="connsiteY0-148" fmla="*/ 0 h 401116"/>
                <a:gd name="connsiteX1-149" fmla="*/ 623492 w 4638179"/>
                <a:gd name="connsiteY1-150" fmla="*/ 400898 h 401116"/>
                <a:gd name="connsiteX2-151" fmla="*/ 4638179 w 4638179"/>
                <a:gd name="connsiteY2-152" fmla="*/ 338266 h 401116"/>
                <a:gd name="connsiteX0-153" fmla="*/ 391353 w 4904398"/>
                <a:gd name="connsiteY0-154" fmla="*/ 0 h 401116"/>
                <a:gd name="connsiteX1-155" fmla="*/ 623492 w 4904398"/>
                <a:gd name="connsiteY1-156" fmla="*/ 400898 h 401116"/>
                <a:gd name="connsiteX2-157" fmla="*/ 4904398 w 4904398"/>
                <a:gd name="connsiteY2-158" fmla="*/ 322224 h 401116"/>
              </a:gdLst>
              <a:ahLst/>
              <a:cxnLst>
                <a:cxn ang="0">
                  <a:pos x="connsiteX0-153" y="connsiteY0-154"/>
                </a:cxn>
                <a:cxn ang="0">
                  <a:pos x="connsiteX1-155" y="connsiteY1-156"/>
                </a:cxn>
                <a:cxn ang="0">
                  <a:pos x="connsiteX2-157" y="connsiteY2-158"/>
                </a:cxn>
              </a:cxnLst>
              <a:rect l="l" t="t" r="r" b="b"/>
              <a:pathLst>
                <a:path w="4904398" h="401116">
                  <a:moveTo>
                    <a:pt x="391353" y="0"/>
                  </a:moveTo>
                  <a:cubicBezTo>
                    <a:pt x="-226127" y="38897"/>
                    <a:pt x="-86259" y="411428"/>
                    <a:pt x="623492" y="400898"/>
                  </a:cubicBezTo>
                  <a:lnTo>
                    <a:pt x="4904398" y="322224"/>
                  </a:lnTo>
                </a:path>
              </a:pathLst>
            </a:custGeom>
            <a:noFill/>
            <a:ln w="25400" cap="rnd">
              <a:solidFill>
                <a:schemeClr val="bg1"/>
              </a:solidFill>
              <a:prstDash val="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>
                <a:solidFill>
                  <a:srgbClr val="FFC000"/>
                </a:solidFill>
              </a:endParaRPr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2362520" y="410886"/>
              <a:ext cx="275267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000" dirty="0">
                  <a:solidFill>
                    <a:srgbClr val="FFC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LUYỆN TẬP</a:t>
              </a:r>
              <a:endParaRPr lang="zh-CN" altLang="en-US" sz="4000" dirty="0">
                <a:solidFill>
                  <a:srgbClr val="FFC000"/>
                </a:solidFill>
                <a:latin typeface="Tahoma" panose="020B0604030504040204" pitchFamily="34" charset="0"/>
                <a:ea typeface="汉仪喵魂体W" panose="00020600040101010101" pitchFamily="18" charset="-122"/>
                <a:cs typeface="Tahoma" panose="020B0604030504040204" pitchFamily="34" charset="0"/>
              </a:endParaRPr>
            </a:p>
          </p:txBody>
        </p:sp>
      </p:grpSp>
      <p:sp>
        <p:nvSpPr>
          <p:cNvPr id="47" name="Freeform 5">
            <a:extLst>
              <a:ext uri="{FF2B5EF4-FFF2-40B4-BE49-F238E27FC236}">
                <a16:creationId xmlns:a16="http://schemas.microsoft.com/office/drawing/2014/main" id="{D0480018-D2DE-4C6A-BD38-ECB31B5BC7FD}"/>
              </a:ext>
            </a:extLst>
          </p:cNvPr>
          <p:cNvSpPr/>
          <p:nvPr/>
        </p:nvSpPr>
        <p:spPr bwMode="auto">
          <a:xfrm>
            <a:off x="363757" y="344498"/>
            <a:ext cx="512941" cy="473075"/>
          </a:xfrm>
          <a:custGeom>
            <a:avLst/>
            <a:gdLst>
              <a:gd name="T0" fmla="*/ 114 w 183"/>
              <a:gd name="T1" fmla="*/ 5 h 169"/>
              <a:gd name="T2" fmla="*/ 2 w 183"/>
              <a:gd name="T3" fmla="*/ 128 h 169"/>
              <a:gd name="T4" fmla="*/ 11 w 183"/>
              <a:gd name="T5" fmla="*/ 135 h 169"/>
              <a:gd name="T6" fmla="*/ 175 w 183"/>
              <a:gd name="T7" fmla="*/ 99 h 169"/>
              <a:gd name="T8" fmla="*/ 178 w 183"/>
              <a:gd name="T9" fmla="*/ 87 h 169"/>
              <a:gd name="T10" fmla="*/ 19 w 183"/>
              <a:gd name="T11" fmla="*/ 19 h 169"/>
              <a:gd name="T12" fmla="*/ 12 w 183"/>
              <a:gd name="T13" fmla="*/ 28 h 169"/>
              <a:gd name="T14" fmla="*/ 107 w 183"/>
              <a:gd name="T15" fmla="*/ 165 h 169"/>
              <a:gd name="T16" fmla="*/ 117 w 183"/>
              <a:gd name="T17" fmla="*/ 163 h 169"/>
              <a:gd name="T18" fmla="*/ 125 w 183"/>
              <a:gd name="T19" fmla="*/ 9 h 169"/>
              <a:gd name="T20" fmla="*/ 113 w 183"/>
              <a:gd name="T21" fmla="*/ 9 h 169"/>
              <a:gd name="T22" fmla="*/ 106 w 183"/>
              <a:gd name="T23" fmla="*/ 160 h 169"/>
              <a:gd name="T24" fmla="*/ 116 w 183"/>
              <a:gd name="T25" fmla="*/ 157 h 169"/>
              <a:gd name="T26" fmla="*/ 23 w 183"/>
              <a:gd name="T27" fmla="*/ 21 h 169"/>
              <a:gd name="T28" fmla="*/ 16 w 183"/>
              <a:gd name="T29" fmla="*/ 30 h 169"/>
              <a:gd name="T30" fmla="*/ 172 w 183"/>
              <a:gd name="T31" fmla="*/ 98 h 169"/>
              <a:gd name="T32" fmla="*/ 175 w 183"/>
              <a:gd name="T33" fmla="*/ 87 h 169"/>
              <a:gd name="T34" fmla="*/ 5 w 183"/>
              <a:gd name="T35" fmla="*/ 124 h 169"/>
              <a:gd name="T36" fmla="*/ 14 w 183"/>
              <a:gd name="T37" fmla="*/ 131 h 169"/>
              <a:gd name="T38" fmla="*/ 123 w 183"/>
              <a:gd name="T39" fmla="*/ 13 h 169"/>
              <a:gd name="T40" fmla="*/ 114 w 183"/>
              <a:gd name="T41" fmla="*/ 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3" h="169">
                <a:moveTo>
                  <a:pt x="114" y="5"/>
                </a:moveTo>
                <a:cubicBezTo>
                  <a:pt x="73" y="40"/>
                  <a:pt x="23" y="76"/>
                  <a:pt x="2" y="128"/>
                </a:cubicBezTo>
                <a:cubicBezTo>
                  <a:pt x="0" y="133"/>
                  <a:pt x="7" y="137"/>
                  <a:pt x="11" y="135"/>
                </a:cubicBezTo>
                <a:cubicBezTo>
                  <a:pt x="61" y="108"/>
                  <a:pt x="119" y="99"/>
                  <a:pt x="175" y="99"/>
                </a:cubicBezTo>
                <a:cubicBezTo>
                  <a:pt x="181" y="99"/>
                  <a:pt x="183" y="91"/>
                  <a:pt x="178" y="87"/>
                </a:cubicBezTo>
                <a:cubicBezTo>
                  <a:pt x="131" y="55"/>
                  <a:pt x="75" y="32"/>
                  <a:pt x="19" y="19"/>
                </a:cubicBezTo>
                <a:cubicBezTo>
                  <a:pt x="14" y="18"/>
                  <a:pt x="9" y="23"/>
                  <a:pt x="12" y="28"/>
                </a:cubicBezTo>
                <a:cubicBezTo>
                  <a:pt x="44" y="73"/>
                  <a:pt x="68" y="125"/>
                  <a:pt x="107" y="165"/>
                </a:cubicBezTo>
                <a:cubicBezTo>
                  <a:pt x="110" y="169"/>
                  <a:pt x="116" y="167"/>
                  <a:pt x="117" y="163"/>
                </a:cubicBezTo>
                <a:cubicBezTo>
                  <a:pt x="129" y="113"/>
                  <a:pt x="125" y="60"/>
                  <a:pt x="125" y="9"/>
                </a:cubicBezTo>
                <a:cubicBezTo>
                  <a:pt x="125" y="1"/>
                  <a:pt x="113" y="1"/>
                  <a:pt x="113" y="9"/>
                </a:cubicBezTo>
                <a:cubicBezTo>
                  <a:pt x="113" y="59"/>
                  <a:pt x="117" y="111"/>
                  <a:pt x="106" y="160"/>
                </a:cubicBezTo>
                <a:cubicBezTo>
                  <a:pt x="109" y="159"/>
                  <a:pt x="112" y="158"/>
                  <a:pt x="116" y="157"/>
                </a:cubicBezTo>
                <a:cubicBezTo>
                  <a:pt x="78" y="117"/>
                  <a:pt x="54" y="66"/>
                  <a:pt x="23" y="21"/>
                </a:cubicBezTo>
                <a:cubicBezTo>
                  <a:pt x="20" y="24"/>
                  <a:pt x="18" y="27"/>
                  <a:pt x="16" y="30"/>
                </a:cubicBezTo>
                <a:cubicBezTo>
                  <a:pt x="71" y="43"/>
                  <a:pt x="126" y="65"/>
                  <a:pt x="172" y="98"/>
                </a:cubicBezTo>
                <a:cubicBezTo>
                  <a:pt x="173" y="94"/>
                  <a:pt x="174" y="90"/>
                  <a:pt x="175" y="87"/>
                </a:cubicBezTo>
                <a:cubicBezTo>
                  <a:pt x="117" y="87"/>
                  <a:pt x="57" y="97"/>
                  <a:pt x="5" y="124"/>
                </a:cubicBezTo>
                <a:cubicBezTo>
                  <a:pt x="8" y="127"/>
                  <a:pt x="11" y="129"/>
                  <a:pt x="14" y="131"/>
                </a:cubicBezTo>
                <a:cubicBezTo>
                  <a:pt x="34" y="82"/>
                  <a:pt x="83" y="46"/>
                  <a:pt x="123" y="13"/>
                </a:cubicBezTo>
                <a:cubicBezTo>
                  <a:pt x="129" y="8"/>
                  <a:pt x="120" y="0"/>
                  <a:pt x="114" y="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5" name="Freeform 5">
            <a:extLst>
              <a:ext uri="{FF2B5EF4-FFF2-40B4-BE49-F238E27FC236}">
                <a16:creationId xmlns:a16="http://schemas.microsoft.com/office/drawing/2014/main" id="{A3110EB8-EFAC-4FC6-B5D1-80DE962C2D26}"/>
              </a:ext>
            </a:extLst>
          </p:cNvPr>
          <p:cNvSpPr/>
          <p:nvPr/>
        </p:nvSpPr>
        <p:spPr bwMode="auto">
          <a:xfrm>
            <a:off x="11315302" y="344498"/>
            <a:ext cx="512941" cy="473075"/>
          </a:xfrm>
          <a:custGeom>
            <a:avLst/>
            <a:gdLst>
              <a:gd name="T0" fmla="*/ 114 w 183"/>
              <a:gd name="T1" fmla="*/ 5 h 169"/>
              <a:gd name="T2" fmla="*/ 2 w 183"/>
              <a:gd name="T3" fmla="*/ 128 h 169"/>
              <a:gd name="T4" fmla="*/ 11 w 183"/>
              <a:gd name="T5" fmla="*/ 135 h 169"/>
              <a:gd name="T6" fmla="*/ 175 w 183"/>
              <a:gd name="T7" fmla="*/ 99 h 169"/>
              <a:gd name="T8" fmla="*/ 178 w 183"/>
              <a:gd name="T9" fmla="*/ 87 h 169"/>
              <a:gd name="T10" fmla="*/ 19 w 183"/>
              <a:gd name="T11" fmla="*/ 19 h 169"/>
              <a:gd name="T12" fmla="*/ 12 w 183"/>
              <a:gd name="T13" fmla="*/ 28 h 169"/>
              <a:gd name="T14" fmla="*/ 107 w 183"/>
              <a:gd name="T15" fmla="*/ 165 h 169"/>
              <a:gd name="T16" fmla="*/ 117 w 183"/>
              <a:gd name="T17" fmla="*/ 163 h 169"/>
              <a:gd name="T18" fmla="*/ 125 w 183"/>
              <a:gd name="T19" fmla="*/ 9 h 169"/>
              <a:gd name="T20" fmla="*/ 113 w 183"/>
              <a:gd name="T21" fmla="*/ 9 h 169"/>
              <a:gd name="T22" fmla="*/ 106 w 183"/>
              <a:gd name="T23" fmla="*/ 160 h 169"/>
              <a:gd name="T24" fmla="*/ 116 w 183"/>
              <a:gd name="T25" fmla="*/ 157 h 169"/>
              <a:gd name="T26" fmla="*/ 23 w 183"/>
              <a:gd name="T27" fmla="*/ 21 h 169"/>
              <a:gd name="T28" fmla="*/ 16 w 183"/>
              <a:gd name="T29" fmla="*/ 30 h 169"/>
              <a:gd name="T30" fmla="*/ 172 w 183"/>
              <a:gd name="T31" fmla="*/ 98 h 169"/>
              <a:gd name="T32" fmla="*/ 175 w 183"/>
              <a:gd name="T33" fmla="*/ 87 h 169"/>
              <a:gd name="T34" fmla="*/ 5 w 183"/>
              <a:gd name="T35" fmla="*/ 124 h 169"/>
              <a:gd name="T36" fmla="*/ 14 w 183"/>
              <a:gd name="T37" fmla="*/ 131 h 169"/>
              <a:gd name="T38" fmla="*/ 123 w 183"/>
              <a:gd name="T39" fmla="*/ 13 h 169"/>
              <a:gd name="T40" fmla="*/ 114 w 183"/>
              <a:gd name="T41" fmla="*/ 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3" h="169">
                <a:moveTo>
                  <a:pt x="114" y="5"/>
                </a:moveTo>
                <a:cubicBezTo>
                  <a:pt x="73" y="40"/>
                  <a:pt x="23" y="76"/>
                  <a:pt x="2" y="128"/>
                </a:cubicBezTo>
                <a:cubicBezTo>
                  <a:pt x="0" y="133"/>
                  <a:pt x="7" y="137"/>
                  <a:pt x="11" y="135"/>
                </a:cubicBezTo>
                <a:cubicBezTo>
                  <a:pt x="61" y="108"/>
                  <a:pt x="119" y="99"/>
                  <a:pt x="175" y="99"/>
                </a:cubicBezTo>
                <a:cubicBezTo>
                  <a:pt x="181" y="99"/>
                  <a:pt x="183" y="91"/>
                  <a:pt x="178" y="87"/>
                </a:cubicBezTo>
                <a:cubicBezTo>
                  <a:pt x="131" y="55"/>
                  <a:pt x="75" y="32"/>
                  <a:pt x="19" y="19"/>
                </a:cubicBezTo>
                <a:cubicBezTo>
                  <a:pt x="14" y="18"/>
                  <a:pt x="9" y="23"/>
                  <a:pt x="12" y="28"/>
                </a:cubicBezTo>
                <a:cubicBezTo>
                  <a:pt x="44" y="73"/>
                  <a:pt x="68" y="125"/>
                  <a:pt x="107" y="165"/>
                </a:cubicBezTo>
                <a:cubicBezTo>
                  <a:pt x="110" y="169"/>
                  <a:pt x="116" y="167"/>
                  <a:pt x="117" y="163"/>
                </a:cubicBezTo>
                <a:cubicBezTo>
                  <a:pt x="129" y="113"/>
                  <a:pt x="125" y="60"/>
                  <a:pt x="125" y="9"/>
                </a:cubicBezTo>
                <a:cubicBezTo>
                  <a:pt x="125" y="1"/>
                  <a:pt x="113" y="1"/>
                  <a:pt x="113" y="9"/>
                </a:cubicBezTo>
                <a:cubicBezTo>
                  <a:pt x="113" y="59"/>
                  <a:pt x="117" y="111"/>
                  <a:pt x="106" y="160"/>
                </a:cubicBezTo>
                <a:cubicBezTo>
                  <a:pt x="109" y="159"/>
                  <a:pt x="112" y="158"/>
                  <a:pt x="116" y="157"/>
                </a:cubicBezTo>
                <a:cubicBezTo>
                  <a:pt x="78" y="117"/>
                  <a:pt x="54" y="66"/>
                  <a:pt x="23" y="21"/>
                </a:cubicBezTo>
                <a:cubicBezTo>
                  <a:pt x="20" y="24"/>
                  <a:pt x="18" y="27"/>
                  <a:pt x="16" y="30"/>
                </a:cubicBezTo>
                <a:cubicBezTo>
                  <a:pt x="71" y="43"/>
                  <a:pt x="126" y="65"/>
                  <a:pt x="172" y="98"/>
                </a:cubicBezTo>
                <a:cubicBezTo>
                  <a:pt x="173" y="94"/>
                  <a:pt x="174" y="90"/>
                  <a:pt x="175" y="87"/>
                </a:cubicBezTo>
                <a:cubicBezTo>
                  <a:pt x="117" y="87"/>
                  <a:pt x="57" y="97"/>
                  <a:pt x="5" y="124"/>
                </a:cubicBezTo>
                <a:cubicBezTo>
                  <a:pt x="8" y="127"/>
                  <a:pt x="11" y="129"/>
                  <a:pt x="14" y="131"/>
                </a:cubicBezTo>
                <a:cubicBezTo>
                  <a:pt x="34" y="82"/>
                  <a:pt x="83" y="46"/>
                  <a:pt x="123" y="13"/>
                </a:cubicBezTo>
                <a:cubicBezTo>
                  <a:pt x="129" y="8"/>
                  <a:pt x="120" y="0"/>
                  <a:pt x="114" y="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DB43EF-588E-4448-B202-9BB56281FDBB}"/>
              </a:ext>
            </a:extLst>
          </p:cNvPr>
          <p:cNvSpPr txBox="1"/>
          <p:nvPr/>
        </p:nvSpPr>
        <p:spPr>
          <a:xfrm>
            <a:off x="1131695" y="1973772"/>
            <a:ext cx="10577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3: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Rút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gọn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rồi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trị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biểu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F1C4C8D-1F9A-4206-8827-4311E3EB03A5}"/>
                  </a:ext>
                </a:extLst>
              </p:cNvPr>
              <p:cNvSpPr txBox="1"/>
              <p:nvPr/>
            </p:nvSpPr>
            <p:spPr>
              <a:xfrm>
                <a:off x="1971865" y="2692394"/>
                <a:ext cx="482100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3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+1</m:t>
                    </m:r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tại</a:t>
                </a:r>
                <a:r>
                  <a:rPr lang="en-US" sz="28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x = 9.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F1C4C8D-1F9A-4206-8827-4311E3EB03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865" y="2692394"/>
                <a:ext cx="4821000" cy="430887"/>
              </a:xfrm>
              <a:prstGeom prst="rect">
                <a:avLst/>
              </a:prstGeom>
              <a:blipFill>
                <a:blip r:embed="rId3"/>
                <a:stretch>
                  <a:fillRect t="-27143" r="-4172" b="-4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762DC2B-3E2C-48F9-9A29-51B5CF7352E6}"/>
                  </a:ext>
                </a:extLst>
              </p:cNvPr>
              <p:cNvSpPr txBox="1"/>
              <p:nvPr/>
            </p:nvSpPr>
            <p:spPr>
              <a:xfrm>
                <a:off x="3768219" y="3462510"/>
                <a:ext cx="609600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m:rPr>
                          <m:sty m:val="p"/>
                        </m:rP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762DC2B-3E2C-48F9-9A29-51B5CF7352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219" y="3462510"/>
                <a:ext cx="609600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738D1C1-4023-4E51-B042-34C5FA872149}"/>
                  </a:ext>
                </a:extLst>
              </p:cNvPr>
              <p:cNvSpPr txBox="1"/>
              <p:nvPr/>
            </p:nvSpPr>
            <p:spPr>
              <a:xfrm>
                <a:off x="1692219" y="3424125"/>
                <a:ext cx="3833429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738D1C1-4023-4E51-B042-34C5FA8721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219" y="3424125"/>
                <a:ext cx="3833429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11B7F89-90B5-44FC-BCC6-57F41DAE9638}"/>
                  </a:ext>
                </a:extLst>
              </p:cNvPr>
              <p:cNvSpPr txBox="1"/>
              <p:nvPr/>
            </p:nvSpPr>
            <p:spPr>
              <a:xfrm>
                <a:off x="2016284" y="4989985"/>
                <a:ext cx="84566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Tại x = 9 </a:t>
                </a:r>
                <a:r>
                  <a:rPr lang="en-US" sz="2800" dirty="0" err="1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thì</a:t>
                </a:r>
                <a:r>
                  <a:rPr lang="en-US" sz="2800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  <m:sup>
                        <m:r>
                          <a:rPr lang="en-US" sz="2800" i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28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  <m:sup>
                        <m:r>
                          <a:rPr lang="en-US" sz="28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=1000.</m:t>
                    </m:r>
                  </m:oMath>
                </a14:m>
                <a:endParaRPr lang="en-US" sz="28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11B7F89-90B5-44FC-BCC6-57F41DAE9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284" y="4989985"/>
                <a:ext cx="8456614" cy="523220"/>
              </a:xfrm>
              <a:prstGeom prst="rect">
                <a:avLst/>
              </a:prstGeom>
              <a:blipFill>
                <a:blip r:embed="rId6"/>
                <a:stretch>
                  <a:fillRect l="-1514" t="-14118" b="-3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377E819-9768-4088-86DB-5B773C783698}"/>
                  </a:ext>
                </a:extLst>
              </p:cNvPr>
              <p:cNvSpPr txBox="1"/>
              <p:nvPr/>
            </p:nvSpPr>
            <p:spPr>
              <a:xfrm>
                <a:off x="3196591" y="4215749"/>
                <a:ext cx="609600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  <m:sup>
                          <m: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377E819-9768-4088-86DB-5B773C7836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6591" y="4215749"/>
                <a:ext cx="609600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26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9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 5">
            <a:extLst>
              <a:ext uri="{FF2B5EF4-FFF2-40B4-BE49-F238E27FC236}">
                <a16:creationId xmlns:a16="http://schemas.microsoft.com/office/drawing/2014/main" id="{D0480018-D2DE-4C6A-BD38-ECB31B5BC7FD}"/>
              </a:ext>
            </a:extLst>
          </p:cNvPr>
          <p:cNvSpPr/>
          <p:nvPr/>
        </p:nvSpPr>
        <p:spPr bwMode="auto">
          <a:xfrm>
            <a:off x="854498" y="889741"/>
            <a:ext cx="512941" cy="473075"/>
          </a:xfrm>
          <a:custGeom>
            <a:avLst/>
            <a:gdLst>
              <a:gd name="T0" fmla="*/ 114 w 183"/>
              <a:gd name="T1" fmla="*/ 5 h 169"/>
              <a:gd name="T2" fmla="*/ 2 w 183"/>
              <a:gd name="T3" fmla="*/ 128 h 169"/>
              <a:gd name="T4" fmla="*/ 11 w 183"/>
              <a:gd name="T5" fmla="*/ 135 h 169"/>
              <a:gd name="T6" fmla="*/ 175 w 183"/>
              <a:gd name="T7" fmla="*/ 99 h 169"/>
              <a:gd name="T8" fmla="*/ 178 w 183"/>
              <a:gd name="T9" fmla="*/ 87 h 169"/>
              <a:gd name="T10" fmla="*/ 19 w 183"/>
              <a:gd name="T11" fmla="*/ 19 h 169"/>
              <a:gd name="T12" fmla="*/ 12 w 183"/>
              <a:gd name="T13" fmla="*/ 28 h 169"/>
              <a:gd name="T14" fmla="*/ 107 w 183"/>
              <a:gd name="T15" fmla="*/ 165 h 169"/>
              <a:gd name="T16" fmla="*/ 117 w 183"/>
              <a:gd name="T17" fmla="*/ 163 h 169"/>
              <a:gd name="T18" fmla="*/ 125 w 183"/>
              <a:gd name="T19" fmla="*/ 9 h 169"/>
              <a:gd name="T20" fmla="*/ 113 w 183"/>
              <a:gd name="T21" fmla="*/ 9 h 169"/>
              <a:gd name="T22" fmla="*/ 106 w 183"/>
              <a:gd name="T23" fmla="*/ 160 h 169"/>
              <a:gd name="T24" fmla="*/ 116 w 183"/>
              <a:gd name="T25" fmla="*/ 157 h 169"/>
              <a:gd name="T26" fmla="*/ 23 w 183"/>
              <a:gd name="T27" fmla="*/ 21 h 169"/>
              <a:gd name="T28" fmla="*/ 16 w 183"/>
              <a:gd name="T29" fmla="*/ 30 h 169"/>
              <a:gd name="T30" fmla="*/ 172 w 183"/>
              <a:gd name="T31" fmla="*/ 98 h 169"/>
              <a:gd name="T32" fmla="*/ 175 w 183"/>
              <a:gd name="T33" fmla="*/ 87 h 169"/>
              <a:gd name="T34" fmla="*/ 5 w 183"/>
              <a:gd name="T35" fmla="*/ 124 h 169"/>
              <a:gd name="T36" fmla="*/ 14 w 183"/>
              <a:gd name="T37" fmla="*/ 131 h 169"/>
              <a:gd name="T38" fmla="*/ 123 w 183"/>
              <a:gd name="T39" fmla="*/ 13 h 169"/>
              <a:gd name="T40" fmla="*/ 114 w 183"/>
              <a:gd name="T41" fmla="*/ 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3" h="169">
                <a:moveTo>
                  <a:pt x="114" y="5"/>
                </a:moveTo>
                <a:cubicBezTo>
                  <a:pt x="73" y="40"/>
                  <a:pt x="23" y="76"/>
                  <a:pt x="2" y="128"/>
                </a:cubicBezTo>
                <a:cubicBezTo>
                  <a:pt x="0" y="133"/>
                  <a:pt x="7" y="137"/>
                  <a:pt x="11" y="135"/>
                </a:cubicBezTo>
                <a:cubicBezTo>
                  <a:pt x="61" y="108"/>
                  <a:pt x="119" y="99"/>
                  <a:pt x="175" y="99"/>
                </a:cubicBezTo>
                <a:cubicBezTo>
                  <a:pt x="181" y="99"/>
                  <a:pt x="183" y="91"/>
                  <a:pt x="178" y="87"/>
                </a:cubicBezTo>
                <a:cubicBezTo>
                  <a:pt x="131" y="55"/>
                  <a:pt x="75" y="32"/>
                  <a:pt x="19" y="19"/>
                </a:cubicBezTo>
                <a:cubicBezTo>
                  <a:pt x="14" y="18"/>
                  <a:pt x="9" y="23"/>
                  <a:pt x="12" y="28"/>
                </a:cubicBezTo>
                <a:cubicBezTo>
                  <a:pt x="44" y="73"/>
                  <a:pt x="68" y="125"/>
                  <a:pt x="107" y="165"/>
                </a:cubicBezTo>
                <a:cubicBezTo>
                  <a:pt x="110" y="169"/>
                  <a:pt x="116" y="167"/>
                  <a:pt x="117" y="163"/>
                </a:cubicBezTo>
                <a:cubicBezTo>
                  <a:pt x="129" y="113"/>
                  <a:pt x="125" y="60"/>
                  <a:pt x="125" y="9"/>
                </a:cubicBezTo>
                <a:cubicBezTo>
                  <a:pt x="125" y="1"/>
                  <a:pt x="113" y="1"/>
                  <a:pt x="113" y="9"/>
                </a:cubicBezTo>
                <a:cubicBezTo>
                  <a:pt x="113" y="59"/>
                  <a:pt x="117" y="111"/>
                  <a:pt x="106" y="160"/>
                </a:cubicBezTo>
                <a:cubicBezTo>
                  <a:pt x="109" y="159"/>
                  <a:pt x="112" y="158"/>
                  <a:pt x="116" y="157"/>
                </a:cubicBezTo>
                <a:cubicBezTo>
                  <a:pt x="78" y="117"/>
                  <a:pt x="54" y="66"/>
                  <a:pt x="23" y="21"/>
                </a:cubicBezTo>
                <a:cubicBezTo>
                  <a:pt x="20" y="24"/>
                  <a:pt x="18" y="27"/>
                  <a:pt x="16" y="30"/>
                </a:cubicBezTo>
                <a:cubicBezTo>
                  <a:pt x="71" y="43"/>
                  <a:pt x="126" y="65"/>
                  <a:pt x="172" y="98"/>
                </a:cubicBezTo>
                <a:cubicBezTo>
                  <a:pt x="173" y="94"/>
                  <a:pt x="174" y="90"/>
                  <a:pt x="175" y="87"/>
                </a:cubicBezTo>
                <a:cubicBezTo>
                  <a:pt x="117" y="87"/>
                  <a:pt x="57" y="97"/>
                  <a:pt x="5" y="124"/>
                </a:cubicBezTo>
                <a:cubicBezTo>
                  <a:pt x="8" y="127"/>
                  <a:pt x="11" y="129"/>
                  <a:pt x="14" y="131"/>
                </a:cubicBezTo>
                <a:cubicBezTo>
                  <a:pt x="34" y="82"/>
                  <a:pt x="83" y="46"/>
                  <a:pt x="123" y="13"/>
                </a:cubicBezTo>
                <a:cubicBezTo>
                  <a:pt x="129" y="8"/>
                  <a:pt x="120" y="0"/>
                  <a:pt x="114" y="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03C1D128-56B8-4285-8A88-2386C0CCC097}"/>
              </a:ext>
            </a:extLst>
          </p:cNvPr>
          <p:cNvSpPr/>
          <p:nvPr/>
        </p:nvSpPr>
        <p:spPr bwMode="auto">
          <a:xfrm>
            <a:off x="10172172" y="358149"/>
            <a:ext cx="512941" cy="473075"/>
          </a:xfrm>
          <a:custGeom>
            <a:avLst/>
            <a:gdLst>
              <a:gd name="T0" fmla="*/ 114 w 183"/>
              <a:gd name="T1" fmla="*/ 5 h 169"/>
              <a:gd name="T2" fmla="*/ 2 w 183"/>
              <a:gd name="T3" fmla="*/ 128 h 169"/>
              <a:gd name="T4" fmla="*/ 11 w 183"/>
              <a:gd name="T5" fmla="*/ 135 h 169"/>
              <a:gd name="T6" fmla="*/ 175 w 183"/>
              <a:gd name="T7" fmla="*/ 99 h 169"/>
              <a:gd name="T8" fmla="*/ 178 w 183"/>
              <a:gd name="T9" fmla="*/ 87 h 169"/>
              <a:gd name="T10" fmla="*/ 19 w 183"/>
              <a:gd name="T11" fmla="*/ 19 h 169"/>
              <a:gd name="T12" fmla="*/ 12 w 183"/>
              <a:gd name="T13" fmla="*/ 28 h 169"/>
              <a:gd name="T14" fmla="*/ 107 w 183"/>
              <a:gd name="T15" fmla="*/ 165 h 169"/>
              <a:gd name="T16" fmla="*/ 117 w 183"/>
              <a:gd name="T17" fmla="*/ 163 h 169"/>
              <a:gd name="T18" fmla="*/ 125 w 183"/>
              <a:gd name="T19" fmla="*/ 9 h 169"/>
              <a:gd name="T20" fmla="*/ 113 w 183"/>
              <a:gd name="T21" fmla="*/ 9 h 169"/>
              <a:gd name="T22" fmla="*/ 106 w 183"/>
              <a:gd name="T23" fmla="*/ 160 h 169"/>
              <a:gd name="T24" fmla="*/ 116 w 183"/>
              <a:gd name="T25" fmla="*/ 157 h 169"/>
              <a:gd name="T26" fmla="*/ 23 w 183"/>
              <a:gd name="T27" fmla="*/ 21 h 169"/>
              <a:gd name="T28" fmla="*/ 16 w 183"/>
              <a:gd name="T29" fmla="*/ 30 h 169"/>
              <a:gd name="T30" fmla="*/ 172 w 183"/>
              <a:gd name="T31" fmla="*/ 98 h 169"/>
              <a:gd name="T32" fmla="*/ 175 w 183"/>
              <a:gd name="T33" fmla="*/ 87 h 169"/>
              <a:gd name="T34" fmla="*/ 5 w 183"/>
              <a:gd name="T35" fmla="*/ 124 h 169"/>
              <a:gd name="T36" fmla="*/ 14 w 183"/>
              <a:gd name="T37" fmla="*/ 131 h 169"/>
              <a:gd name="T38" fmla="*/ 123 w 183"/>
              <a:gd name="T39" fmla="*/ 13 h 169"/>
              <a:gd name="T40" fmla="*/ 114 w 183"/>
              <a:gd name="T41" fmla="*/ 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3" h="169">
                <a:moveTo>
                  <a:pt x="114" y="5"/>
                </a:moveTo>
                <a:cubicBezTo>
                  <a:pt x="73" y="40"/>
                  <a:pt x="23" y="76"/>
                  <a:pt x="2" y="128"/>
                </a:cubicBezTo>
                <a:cubicBezTo>
                  <a:pt x="0" y="133"/>
                  <a:pt x="7" y="137"/>
                  <a:pt x="11" y="135"/>
                </a:cubicBezTo>
                <a:cubicBezTo>
                  <a:pt x="61" y="108"/>
                  <a:pt x="119" y="99"/>
                  <a:pt x="175" y="99"/>
                </a:cubicBezTo>
                <a:cubicBezTo>
                  <a:pt x="181" y="99"/>
                  <a:pt x="183" y="91"/>
                  <a:pt x="178" y="87"/>
                </a:cubicBezTo>
                <a:cubicBezTo>
                  <a:pt x="131" y="55"/>
                  <a:pt x="75" y="32"/>
                  <a:pt x="19" y="19"/>
                </a:cubicBezTo>
                <a:cubicBezTo>
                  <a:pt x="14" y="18"/>
                  <a:pt x="9" y="23"/>
                  <a:pt x="12" y="28"/>
                </a:cubicBezTo>
                <a:cubicBezTo>
                  <a:pt x="44" y="73"/>
                  <a:pt x="68" y="125"/>
                  <a:pt x="107" y="165"/>
                </a:cubicBezTo>
                <a:cubicBezTo>
                  <a:pt x="110" y="169"/>
                  <a:pt x="116" y="167"/>
                  <a:pt x="117" y="163"/>
                </a:cubicBezTo>
                <a:cubicBezTo>
                  <a:pt x="129" y="113"/>
                  <a:pt x="125" y="60"/>
                  <a:pt x="125" y="9"/>
                </a:cubicBezTo>
                <a:cubicBezTo>
                  <a:pt x="125" y="1"/>
                  <a:pt x="113" y="1"/>
                  <a:pt x="113" y="9"/>
                </a:cubicBezTo>
                <a:cubicBezTo>
                  <a:pt x="113" y="59"/>
                  <a:pt x="117" y="111"/>
                  <a:pt x="106" y="160"/>
                </a:cubicBezTo>
                <a:cubicBezTo>
                  <a:pt x="109" y="159"/>
                  <a:pt x="112" y="158"/>
                  <a:pt x="116" y="157"/>
                </a:cubicBezTo>
                <a:cubicBezTo>
                  <a:pt x="78" y="117"/>
                  <a:pt x="54" y="66"/>
                  <a:pt x="23" y="21"/>
                </a:cubicBezTo>
                <a:cubicBezTo>
                  <a:pt x="20" y="24"/>
                  <a:pt x="18" y="27"/>
                  <a:pt x="16" y="30"/>
                </a:cubicBezTo>
                <a:cubicBezTo>
                  <a:pt x="71" y="43"/>
                  <a:pt x="126" y="65"/>
                  <a:pt x="172" y="98"/>
                </a:cubicBezTo>
                <a:cubicBezTo>
                  <a:pt x="173" y="94"/>
                  <a:pt x="174" y="90"/>
                  <a:pt x="175" y="87"/>
                </a:cubicBezTo>
                <a:cubicBezTo>
                  <a:pt x="117" y="87"/>
                  <a:pt x="57" y="97"/>
                  <a:pt x="5" y="124"/>
                </a:cubicBezTo>
                <a:cubicBezTo>
                  <a:pt x="8" y="127"/>
                  <a:pt x="11" y="129"/>
                  <a:pt x="14" y="131"/>
                </a:cubicBezTo>
                <a:cubicBezTo>
                  <a:pt x="34" y="82"/>
                  <a:pt x="83" y="46"/>
                  <a:pt x="123" y="13"/>
                </a:cubicBezTo>
                <a:cubicBezTo>
                  <a:pt x="129" y="8"/>
                  <a:pt x="120" y="0"/>
                  <a:pt x="114" y="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5" name="Freeform 5">
            <a:extLst>
              <a:ext uri="{FF2B5EF4-FFF2-40B4-BE49-F238E27FC236}">
                <a16:creationId xmlns:a16="http://schemas.microsoft.com/office/drawing/2014/main" id="{A3110EB8-EFAC-4FC6-B5D1-80DE962C2D26}"/>
              </a:ext>
            </a:extLst>
          </p:cNvPr>
          <p:cNvSpPr/>
          <p:nvPr/>
        </p:nvSpPr>
        <p:spPr bwMode="auto">
          <a:xfrm>
            <a:off x="10884451" y="766098"/>
            <a:ext cx="512941" cy="473075"/>
          </a:xfrm>
          <a:custGeom>
            <a:avLst/>
            <a:gdLst>
              <a:gd name="T0" fmla="*/ 114 w 183"/>
              <a:gd name="T1" fmla="*/ 5 h 169"/>
              <a:gd name="T2" fmla="*/ 2 w 183"/>
              <a:gd name="T3" fmla="*/ 128 h 169"/>
              <a:gd name="T4" fmla="*/ 11 w 183"/>
              <a:gd name="T5" fmla="*/ 135 h 169"/>
              <a:gd name="T6" fmla="*/ 175 w 183"/>
              <a:gd name="T7" fmla="*/ 99 h 169"/>
              <a:gd name="T8" fmla="*/ 178 w 183"/>
              <a:gd name="T9" fmla="*/ 87 h 169"/>
              <a:gd name="T10" fmla="*/ 19 w 183"/>
              <a:gd name="T11" fmla="*/ 19 h 169"/>
              <a:gd name="T12" fmla="*/ 12 w 183"/>
              <a:gd name="T13" fmla="*/ 28 h 169"/>
              <a:gd name="T14" fmla="*/ 107 w 183"/>
              <a:gd name="T15" fmla="*/ 165 h 169"/>
              <a:gd name="T16" fmla="*/ 117 w 183"/>
              <a:gd name="T17" fmla="*/ 163 h 169"/>
              <a:gd name="T18" fmla="*/ 125 w 183"/>
              <a:gd name="T19" fmla="*/ 9 h 169"/>
              <a:gd name="T20" fmla="*/ 113 w 183"/>
              <a:gd name="T21" fmla="*/ 9 h 169"/>
              <a:gd name="T22" fmla="*/ 106 w 183"/>
              <a:gd name="T23" fmla="*/ 160 h 169"/>
              <a:gd name="T24" fmla="*/ 116 w 183"/>
              <a:gd name="T25" fmla="*/ 157 h 169"/>
              <a:gd name="T26" fmla="*/ 23 w 183"/>
              <a:gd name="T27" fmla="*/ 21 h 169"/>
              <a:gd name="T28" fmla="*/ 16 w 183"/>
              <a:gd name="T29" fmla="*/ 30 h 169"/>
              <a:gd name="T30" fmla="*/ 172 w 183"/>
              <a:gd name="T31" fmla="*/ 98 h 169"/>
              <a:gd name="T32" fmla="*/ 175 w 183"/>
              <a:gd name="T33" fmla="*/ 87 h 169"/>
              <a:gd name="T34" fmla="*/ 5 w 183"/>
              <a:gd name="T35" fmla="*/ 124 h 169"/>
              <a:gd name="T36" fmla="*/ 14 w 183"/>
              <a:gd name="T37" fmla="*/ 131 h 169"/>
              <a:gd name="T38" fmla="*/ 123 w 183"/>
              <a:gd name="T39" fmla="*/ 13 h 169"/>
              <a:gd name="T40" fmla="*/ 114 w 183"/>
              <a:gd name="T41" fmla="*/ 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3" h="169">
                <a:moveTo>
                  <a:pt x="114" y="5"/>
                </a:moveTo>
                <a:cubicBezTo>
                  <a:pt x="73" y="40"/>
                  <a:pt x="23" y="76"/>
                  <a:pt x="2" y="128"/>
                </a:cubicBezTo>
                <a:cubicBezTo>
                  <a:pt x="0" y="133"/>
                  <a:pt x="7" y="137"/>
                  <a:pt x="11" y="135"/>
                </a:cubicBezTo>
                <a:cubicBezTo>
                  <a:pt x="61" y="108"/>
                  <a:pt x="119" y="99"/>
                  <a:pt x="175" y="99"/>
                </a:cubicBezTo>
                <a:cubicBezTo>
                  <a:pt x="181" y="99"/>
                  <a:pt x="183" y="91"/>
                  <a:pt x="178" y="87"/>
                </a:cubicBezTo>
                <a:cubicBezTo>
                  <a:pt x="131" y="55"/>
                  <a:pt x="75" y="32"/>
                  <a:pt x="19" y="19"/>
                </a:cubicBezTo>
                <a:cubicBezTo>
                  <a:pt x="14" y="18"/>
                  <a:pt x="9" y="23"/>
                  <a:pt x="12" y="28"/>
                </a:cubicBezTo>
                <a:cubicBezTo>
                  <a:pt x="44" y="73"/>
                  <a:pt x="68" y="125"/>
                  <a:pt x="107" y="165"/>
                </a:cubicBezTo>
                <a:cubicBezTo>
                  <a:pt x="110" y="169"/>
                  <a:pt x="116" y="167"/>
                  <a:pt x="117" y="163"/>
                </a:cubicBezTo>
                <a:cubicBezTo>
                  <a:pt x="129" y="113"/>
                  <a:pt x="125" y="60"/>
                  <a:pt x="125" y="9"/>
                </a:cubicBezTo>
                <a:cubicBezTo>
                  <a:pt x="125" y="1"/>
                  <a:pt x="113" y="1"/>
                  <a:pt x="113" y="9"/>
                </a:cubicBezTo>
                <a:cubicBezTo>
                  <a:pt x="113" y="59"/>
                  <a:pt x="117" y="111"/>
                  <a:pt x="106" y="160"/>
                </a:cubicBezTo>
                <a:cubicBezTo>
                  <a:pt x="109" y="159"/>
                  <a:pt x="112" y="158"/>
                  <a:pt x="116" y="157"/>
                </a:cubicBezTo>
                <a:cubicBezTo>
                  <a:pt x="78" y="117"/>
                  <a:pt x="54" y="66"/>
                  <a:pt x="23" y="21"/>
                </a:cubicBezTo>
                <a:cubicBezTo>
                  <a:pt x="20" y="24"/>
                  <a:pt x="18" y="27"/>
                  <a:pt x="16" y="30"/>
                </a:cubicBezTo>
                <a:cubicBezTo>
                  <a:pt x="71" y="43"/>
                  <a:pt x="126" y="65"/>
                  <a:pt x="172" y="98"/>
                </a:cubicBezTo>
                <a:cubicBezTo>
                  <a:pt x="173" y="94"/>
                  <a:pt x="174" y="90"/>
                  <a:pt x="175" y="87"/>
                </a:cubicBezTo>
                <a:cubicBezTo>
                  <a:pt x="117" y="87"/>
                  <a:pt x="57" y="97"/>
                  <a:pt x="5" y="124"/>
                </a:cubicBezTo>
                <a:cubicBezTo>
                  <a:pt x="8" y="127"/>
                  <a:pt x="11" y="129"/>
                  <a:pt x="14" y="131"/>
                </a:cubicBezTo>
                <a:cubicBezTo>
                  <a:pt x="34" y="82"/>
                  <a:pt x="83" y="46"/>
                  <a:pt x="123" y="13"/>
                </a:cubicBezTo>
                <a:cubicBezTo>
                  <a:pt x="129" y="8"/>
                  <a:pt x="120" y="0"/>
                  <a:pt x="114" y="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549C15AA-BEEA-4336-BF9F-E79F5BC5F9B3}"/>
              </a:ext>
            </a:extLst>
          </p:cNvPr>
          <p:cNvSpPr/>
          <p:nvPr/>
        </p:nvSpPr>
        <p:spPr bwMode="auto">
          <a:xfrm>
            <a:off x="1474365" y="395633"/>
            <a:ext cx="512941" cy="473075"/>
          </a:xfrm>
          <a:custGeom>
            <a:avLst/>
            <a:gdLst>
              <a:gd name="T0" fmla="*/ 114 w 183"/>
              <a:gd name="T1" fmla="*/ 5 h 169"/>
              <a:gd name="T2" fmla="*/ 2 w 183"/>
              <a:gd name="T3" fmla="*/ 128 h 169"/>
              <a:gd name="T4" fmla="*/ 11 w 183"/>
              <a:gd name="T5" fmla="*/ 135 h 169"/>
              <a:gd name="T6" fmla="*/ 175 w 183"/>
              <a:gd name="T7" fmla="*/ 99 h 169"/>
              <a:gd name="T8" fmla="*/ 178 w 183"/>
              <a:gd name="T9" fmla="*/ 87 h 169"/>
              <a:gd name="T10" fmla="*/ 19 w 183"/>
              <a:gd name="T11" fmla="*/ 19 h 169"/>
              <a:gd name="T12" fmla="*/ 12 w 183"/>
              <a:gd name="T13" fmla="*/ 28 h 169"/>
              <a:gd name="T14" fmla="*/ 107 w 183"/>
              <a:gd name="T15" fmla="*/ 165 h 169"/>
              <a:gd name="T16" fmla="*/ 117 w 183"/>
              <a:gd name="T17" fmla="*/ 163 h 169"/>
              <a:gd name="T18" fmla="*/ 125 w 183"/>
              <a:gd name="T19" fmla="*/ 9 h 169"/>
              <a:gd name="T20" fmla="*/ 113 w 183"/>
              <a:gd name="T21" fmla="*/ 9 h 169"/>
              <a:gd name="T22" fmla="*/ 106 w 183"/>
              <a:gd name="T23" fmla="*/ 160 h 169"/>
              <a:gd name="T24" fmla="*/ 116 w 183"/>
              <a:gd name="T25" fmla="*/ 157 h 169"/>
              <a:gd name="T26" fmla="*/ 23 w 183"/>
              <a:gd name="T27" fmla="*/ 21 h 169"/>
              <a:gd name="T28" fmla="*/ 16 w 183"/>
              <a:gd name="T29" fmla="*/ 30 h 169"/>
              <a:gd name="T30" fmla="*/ 172 w 183"/>
              <a:gd name="T31" fmla="*/ 98 h 169"/>
              <a:gd name="T32" fmla="*/ 175 w 183"/>
              <a:gd name="T33" fmla="*/ 87 h 169"/>
              <a:gd name="T34" fmla="*/ 5 w 183"/>
              <a:gd name="T35" fmla="*/ 124 h 169"/>
              <a:gd name="T36" fmla="*/ 14 w 183"/>
              <a:gd name="T37" fmla="*/ 131 h 169"/>
              <a:gd name="T38" fmla="*/ 123 w 183"/>
              <a:gd name="T39" fmla="*/ 13 h 169"/>
              <a:gd name="T40" fmla="*/ 114 w 183"/>
              <a:gd name="T41" fmla="*/ 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3" h="169">
                <a:moveTo>
                  <a:pt x="114" y="5"/>
                </a:moveTo>
                <a:cubicBezTo>
                  <a:pt x="73" y="40"/>
                  <a:pt x="23" y="76"/>
                  <a:pt x="2" y="128"/>
                </a:cubicBezTo>
                <a:cubicBezTo>
                  <a:pt x="0" y="133"/>
                  <a:pt x="7" y="137"/>
                  <a:pt x="11" y="135"/>
                </a:cubicBezTo>
                <a:cubicBezTo>
                  <a:pt x="61" y="108"/>
                  <a:pt x="119" y="99"/>
                  <a:pt x="175" y="99"/>
                </a:cubicBezTo>
                <a:cubicBezTo>
                  <a:pt x="181" y="99"/>
                  <a:pt x="183" y="91"/>
                  <a:pt x="178" y="87"/>
                </a:cubicBezTo>
                <a:cubicBezTo>
                  <a:pt x="131" y="55"/>
                  <a:pt x="75" y="32"/>
                  <a:pt x="19" y="19"/>
                </a:cubicBezTo>
                <a:cubicBezTo>
                  <a:pt x="14" y="18"/>
                  <a:pt x="9" y="23"/>
                  <a:pt x="12" y="28"/>
                </a:cubicBezTo>
                <a:cubicBezTo>
                  <a:pt x="44" y="73"/>
                  <a:pt x="68" y="125"/>
                  <a:pt x="107" y="165"/>
                </a:cubicBezTo>
                <a:cubicBezTo>
                  <a:pt x="110" y="169"/>
                  <a:pt x="116" y="167"/>
                  <a:pt x="117" y="163"/>
                </a:cubicBezTo>
                <a:cubicBezTo>
                  <a:pt x="129" y="113"/>
                  <a:pt x="125" y="60"/>
                  <a:pt x="125" y="9"/>
                </a:cubicBezTo>
                <a:cubicBezTo>
                  <a:pt x="125" y="1"/>
                  <a:pt x="113" y="1"/>
                  <a:pt x="113" y="9"/>
                </a:cubicBezTo>
                <a:cubicBezTo>
                  <a:pt x="113" y="59"/>
                  <a:pt x="117" y="111"/>
                  <a:pt x="106" y="160"/>
                </a:cubicBezTo>
                <a:cubicBezTo>
                  <a:pt x="109" y="159"/>
                  <a:pt x="112" y="158"/>
                  <a:pt x="116" y="157"/>
                </a:cubicBezTo>
                <a:cubicBezTo>
                  <a:pt x="78" y="117"/>
                  <a:pt x="54" y="66"/>
                  <a:pt x="23" y="21"/>
                </a:cubicBezTo>
                <a:cubicBezTo>
                  <a:pt x="20" y="24"/>
                  <a:pt x="18" y="27"/>
                  <a:pt x="16" y="30"/>
                </a:cubicBezTo>
                <a:cubicBezTo>
                  <a:pt x="71" y="43"/>
                  <a:pt x="126" y="65"/>
                  <a:pt x="172" y="98"/>
                </a:cubicBezTo>
                <a:cubicBezTo>
                  <a:pt x="173" y="94"/>
                  <a:pt x="174" y="90"/>
                  <a:pt x="175" y="87"/>
                </a:cubicBezTo>
                <a:cubicBezTo>
                  <a:pt x="117" y="87"/>
                  <a:pt x="57" y="97"/>
                  <a:pt x="5" y="124"/>
                </a:cubicBezTo>
                <a:cubicBezTo>
                  <a:pt x="8" y="127"/>
                  <a:pt x="11" y="129"/>
                  <a:pt x="14" y="131"/>
                </a:cubicBezTo>
                <a:cubicBezTo>
                  <a:pt x="34" y="82"/>
                  <a:pt x="83" y="46"/>
                  <a:pt x="123" y="13"/>
                </a:cubicBezTo>
                <a:cubicBezTo>
                  <a:pt x="129" y="8"/>
                  <a:pt x="120" y="0"/>
                  <a:pt x="114" y="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B39B45-B810-4182-B141-C8CA2EFA3EAF}"/>
              </a:ext>
            </a:extLst>
          </p:cNvPr>
          <p:cNvSpPr txBox="1"/>
          <p:nvPr/>
        </p:nvSpPr>
        <p:spPr>
          <a:xfrm>
            <a:off x="2840417" y="369391"/>
            <a:ext cx="638513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C000"/>
                </a:solidFill>
              </a:rPr>
              <a:t>Hằng</a:t>
            </a:r>
            <a:r>
              <a:rPr lang="en-US" sz="3600" dirty="0">
                <a:solidFill>
                  <a:srgbClr val="FFC000"/>
                </a:solidFill>
              </a:rPr>
              <a:t> </a:t>
            </a:r>
            <a:r>
              <a:rPr lang="en-US" sz="3600" dirty="0" err="1">
                <a:solidFill>
                  <a:srgbClr val="FFC000"/>
                </a:solidFill>
              </a:rPr>
              <a:t>đẳng</a:t>
            </a:r>
            <a:r>
              <a:rPr lang="en-US" sz="3600" dirty="0">
                <a:solidFill>
                  <a:srgbClr val="FFC000"/>
                </a:solidFill>
              </a:rPr>
              <a:t> </a:t>
            </a:r>
            <a:r>
              <a:rPr lang="en-US" sz="3600" dirty="0" err="1">
                <a:solidFill>
                  <a:srgbClr val="FFC000"/>
                </a:solidFill>
              </a:rPr>
              <a:t>thức</a:t>
            </a:r>
            <a:r>
              <a:rPr lang="en-US" sz="3600" dirty="0">
                <a:solidFill>
                  <a:srgbClr val="FFC000"/>
                </a:solidFill>
              </a:rPr>
              <a:t> </a:t>
            </a:r>
            <a:r>
              <a:rPr lang="en-US" sz="3600" dirty="0" err="1">
                <a:solidFill>
                  <a:srgbClr val="FFC000"/>
                </a:solidFill>
              </a:rPr>
              <a:t>đáng</a:t>
            </a:r>
            <a:r>
              <a:rPr lang="en-US" sz="3600" dirty="0">
                <a:solidFill>
                  <a:srgbClr val="FFC000"/>
                </a:solidFill>
              </a:rPr>
              <a:t> </a:t>
            </a:r>
            <a:r>
              <a:rPr lang="en-US" sz="3600" dirty="0" err="1">
                <a:solidFill>
                  <a:srgbClr val="FFC000"/>
                </a:solidFill>
              </a:rPr>
              <a:t>nhớ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B9F0E4-BE89-45FB-8CCE-2755AC6E25DE}"/>
              </a:ext>
            </a:extLst>
          </p:cNvPr>
          <p:cNvSpPr txBox="1"/>
          <p:nvPr/>
        </p:nvSpPr>
        <p:spPr>
          <a:xfrm>
            <a:off x="1855152" y="1606932"/>
            <a:ext cx="5255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1. </a:t>
            </a:r>
            <a:r>
              <a:rPr lang="en-US" sz="2400" dirty="0" err="1">
                <a:solidFill>
                  <a:schemeClr val="bg1"/>
                </a:solidFill>
              </a:rPr>
              <a:t>Bình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phương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của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một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tổng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C3BD4C4-29FA-46D1-99F3-D24C85C978F9}"/>
              </a:ext>
            </a:extLst>
          </p:cNvPr>
          <p:cNvSpPr txBox="1"/>
          <p:nvPr/>
        </p:nvSpPr>
        <p:spPr>
          <a:xfrm>
            <a:off x="1855152" y="2507572"/>
            <a:ext cx="4856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2. </a:t>
            </a:r>
            <a:r>
              <a:rPr lang="en-US" sz="2400" dirty="0" err="1">
                <a:solidFill>
                  <a:schemeClr val="bg1"/>
                </a:solidFill>
              </a:rPr>
              <a:t>Bình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phương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của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một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hiệu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3326D95-B500-420C-9F88-E54EACD73ADA}"/>
              </a:ext>
            </a:extLst>
          </p:cNvPr>
          <p:cNvSpPr txBox="1"/>
          <p:nvPr/>
        </p:nvSpPr>
        <p:spPr>
          <a:xfrm>
            <a:off x="1903979" y="3338942"/>
            <a:ext cx="515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3. </a:t>
            </a:r>
            <a:r>
              <a:rPr lang="en-US" sz="2400" dirty="0" err="1">
                <a:solidFill>
                  <a:schemeClr val="bg1"/>
                </a:solidFill>
              </a:rPr>
              <a:t>Hiệu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của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hai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bình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phương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8CF65EF-8979-410F-9713-CA413F7CF22D}"/>
              </a:ext>
            </a:extLst>
          </p:cNvPr>
          <p:cNvSpPr txBox="1"/>
          <p:nvPr/>
        </p:nvSpPr>
        <p:spPr>
          <a:xfrm>
            <a:off x="1903979" y="4276138"/>
            <a:ext cx="4192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4. </a:t>
            </a:r>
            <a:r>
              <a:rPr lang="en-US" sz="2400" dirty="0" err="1">
                <a:solidFill>
                  <a:schemeClr val="bg1"/>
                </a:solidFill>
              </a:rPr>
              <a:t>Lập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phương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của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một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tổng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B3DAA0-55DF-4B44-833F-3035132D2873}"/>
              </a:ext>
            </a:extLst>
          </p:cNvPr>
          <p:cNvSpPr txBox="1"/>
          <p:nvPr/>
        </p:nvSpPr>
        <p:spPr>
          <a:xfrm>
            <a:off x="1903979" y="5153115"/>
            <a:ext cx="5299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5. </a:t>
            </a:r>
            <a:r>
              <a:rPr lang="en-US" sz="2400" dirty="0" err="1">
                <a:solidFill>
                  <a:schemeClr val="bg1"/>
                </a:solidFill>
              </a:rPr>
              <a:t>Lập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phương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của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một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hiệu</a:t>
            </a:r>
            <a:endParaRPr lang="en-US" sz="2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06516BD-5B39-4889-B775-60F2EB4FFB50}"/>
                  </a:ext>
                </a:extLst>
              </p:cNvPr>
              <p:cNvSpPr txBox="1"/>
              <p:nvPr/>
            </p:nvSpPr>
            <p:spPr>
              <a:xfrm>
                <a:off x="5552050" y="4276137"/>
                <a:ext cx="609452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06516BD-5B39-4889-B775-60F2EB4FFB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2050" y="4276137"/>
                <a:ext cx="6094520" cy="461665"/>
              </a:xfrm>
              <a:prstGeom prst="rect">
                <a:avLst/>
              </a:prstGeom>
              <a:blipFill>
                <a:blip r:embed="rId3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9AFE013-6807-44BE-9BFC-04C01FF92471}"/>
                  </a:ext>
                </a:extLst>
              </p:cNvPr>
              <p:cNvSpPr txBox="1"/>
              <p:nvPr/>
            </p:nvSpPr>
            <p:spPr>
              <a:xfrm>
                <a:off x="5552050" y="5145333"/>
                <a:ext cx="609452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9AFE013-6807-44BE-9BFC-04C01FF924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2050" y="5145333"/>
                <a:ext cx="6094520" cy="461665"/>
              </a:xfrm>
              <a:prstGeom prst="rect">
                <a:avLst/>
              </a:prstGeom>
              <a:blipFill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E9CE0045-6760-44DC-9476-480A420BE437}"/>
                  </a:ext>
                </a:extLst>
              </p:cNvPr>
              <p:cNvSpPr txBox="1"/>
              <p:nvPr/>
            </p:nvSpPr>
            <p:spPr>
              <a:xfrm>
                <a:off x="5310007" y="1599223"/>
                <a:ext cx="545588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AB</m:t>
                      </m:r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E9CE0045-6760-44DC-9476-480A420BE4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0007" y="1599223"/>
                <a:ext cx="5455882" cy="461665"/>
              </a:xfrm>
              <a:prstGeom prst="rect">
                <a:avLst/>
              </a:prstGeom>
              <a:blipFill>
                <a:blip r:embed="rId5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FC97ADC-698B-49EE-B6FB-3C501D25A94C}"/>
                  </a:ext>
                </a:extLst>
              </p:cNvPr>
              <p:cNvSpPr txBox="1"/>
              <p:nvPr/>
            </p:nvSpPr>
            <p:spPr>
              <a:xfrm>
                <a:off x="5310007" y="2482070"/>
                <a:ext cx="545588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AB</m:t>
                      </m:r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FC97ADC-698B-49EE-B6FB-3C501D25A9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0007" y="2482070"/>
                <a:ext cx="5455882" cy="461665"/>
              </a:xfrm>
              <a:prstGeom prst="rect">
                <a:avLst/>
              </a:prstGeom>
              <a:blipFill>
                <a:blip r:embed="rId6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C3D2AD0-16D7-45D0-A7DA-063EDF5E8E49}"/>
                  </a:ext>
                </a:extLst>
              </p:cNvPr>
              <p:cNvSpPr txBox="1"/>
              <p:nvPr/>
            </p:nvSpPr>
            <p:spPr>
              <a:xfrm>
                <a:off x="5428569" y="3326849"/>
                <a:ext cx="545588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d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.(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C3D2AD0-16D7-45D0-A7DA-063EDF5E8E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8569" y="3326849"/>
                <a:ext cx="5455882" cy="461665"/>
              </a:xfrm>
              <a:prstGeom prst="rect">
                <a:avLst/>
              </a:prstGeom>
              <a:blipFill>
                <a:blip r:embed="rId7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157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/>
      <p:bldP spid="31" grpId="0"/>
      <p:bldP spid="32" grpId="0"/>
      <p:bldP spid="33" grpId="0"/>
      <p:bldP spid="36" grpId="0"/>
      <p:bldP spid="38" grpId="0"/>
      <p:bldP spid="40" grpId="0"/>
      <p:bldP spid="41" grpId="0"/>
      <p:bldP spid="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2747025" y="349206"/>
            <a:ext cx="7098312" cy="707886"/>
            <a:chOff x="994820" y="470126"/>
            <a:chExt cx="5846890" cy="707886"/>
          </a:xfrm>
        </p:grpSpPr>
        <p:grpSp>
          <p:nvGrpSpPr>
            <p:cNvPr id="8" name="组合 7"/>
            <p:cNvGrpSpPr/>
            <p:nvPr/>
          </p:nvGrpSpPr>
          <p:grpSpPr>
            <a:xfrm>
              <a:off x="994820" y="559097"/>
              <a:ext cx="5846890" cy="562478"/>
              <a:chOff x="3532280" y="5313977"/>
              <a:chExt cx="5846890" cy="562478"/>
            </a:xfrm>
          </p:grpSpPr>
          <p:sp>
            <p:nvSpPr>
              <p:cNvPr id="10" name="Freeform 34"/>
              <p:cNvSpPr>
                <a:spLocks noEditPoints="1"/>
              </p:cNvSpPr>
              <p:nvPr/>
            </p:nvSpPr>
            <p:spPr bwMode="auto">
              <a:xfrm>
                <a:off x="8585776" y="5313977"/>
                <a:ext cx="793394" cy="459363"/>
              </a:xfrm>
              <a:custGeom>
                <a:avLst/>
                <a:gdLst>
                  <a:gd name="T0" fmla="*/ 97 w 97"/>
                  <a:gd name="T1" fmla="*/ 16 h 63"/>
                  <a:gd name="T2" fmla="*/ 90 w 97"/>
                  <a:gd name="T3" fmla="*/ 22 h 63"/>
                  <a:gd name="T4" fmla="*/ 75 w 97"/>
                  <a:gd name="T5" fmla="*/ 33 h 63"/>
                  <a:gd name="T6" fmla="*/ 46 w 97"/>
                  <a:gd name="T7" fmla="*/ 51 h 63"/>
                  <a:gd name="T8" fmla="*/ 29 w 97"/>
                  <a:gd name="T9" fmla="*/ 63 h 63"/>
                  <a:gd name="T10" fmla="*/ 26 w 97"/>
                  <a:gd name="T11" fmla="*/ 62 h 63"/>
                  <a:gd name="T12" fmla="*/ 16 w 97"/>
                  <a:gd name="T13" fmla="*/ 47 h 63"/>
                  <a:gd name="T14" fmla="*/ 2 w 97"/>
                  <a:gd name="T15" fmla="*/ 48 h 63"/>
                  <a:gd name="T16" fmla="*/ 10 w 97"/>
                  <a:gd name="T17" fmla="*/ 28 h 63"/>
                  <a:gd name="T18" fmla="*/ 10 w 97"/>
                  <a:gd name="T19" fmla="*/ 26 h 63"/>
                  <a:gd name="T20" fmla="*/ 18 w 97"/>
                  <a:gd name="T21" fmla="*/ 0 h 63"/>
                  <a:gd name="T22" fmla="*/ 40 w 97"/>
                  <a:gd name="T23" fmla="*/ 5 h 63"/>
                  <a:gd name="T24" fmla="*/ 75 w 97"/>
                  <a:gd name="T25" fmla="*/ 13 h 63"/>
                  <a:gd name="T26" fmla="*/ 94 w 97"/>
                  <a:gd name="T27" fmla="*/ 15 h 63"/>
                  <a:gd name="T28" fmla="*/ 97 w 97"/>
                  <a:gd name="T29" fmla="*/ 16 h 63"/>
                  <a:gd name="T30" fmla="*/ 20 w 97"/>
                  <a:gd name="T31" fmla="*/ 3 h 63"/>
                  <a:gd name="T32" fmla="*/ 16 w 97"/>
                  <a:gd name="T33" fmla="*/ 18 h 63"/>
                  <a:gd name="T34" fmla="*/ 14 w 97"/>
                  <a:gd name="T35" fmla="*/ 26 h 63"/>
                  <a:gd name="T36" fmla="*/ 65 w 97"/>
                  <a:gd name="T37" fmla="*/ 20 h 63"/>
                  <a:gd name="T38" fmla="*/ 86 w 97"/>
                  <a:gd name="T39" fmla="*/ 17 h 63"/>
                  <a:gd name="T40" fmla="*/ 20 w 97"/>
                  <a:gd name="T41" fmla="*/ 3 h 63"/>
                  <a:gd name="T42" fmla="*/ 14 w 97"/>
                  <a:gd name="T43" fmla="*/ 38 h 63"/>
                  <a:gd name="T44" fmla="*/ 28 w 97"/>
                  <a:gd name="T45" fmla="*/ 60 h 63"/>
                  <a:gd name="T46" fmla="*/ 82 w 97"/>
                  <a:gd name="T47" fmla="*/ 24 h 63"/>
                  <a:gd name="T48" fmla="*/ 82 w 97"/>
                  <a:gd name="T49" fmla="*/ 23 h 63"/>
                  <a:gd name="T50" fmla="*/ 14 w 97"/>
                  <a:gd name="T51" fmla="*/ 38 h 63"/>
                  <a:gd name="T52" fmla="*/ 13 w 97"/>
                  <a:gd name="T53" fmla="*/ 29 h 63"/>
                  <a:gd name="T54" fmla="*/ 7 w 97"/>
                  <a:gd name="T55" fmla="*/ 40 h 63"/>
                  <a:gd name="T56" fmla="*/ 12 w 97"/>
                  <a:gd name="T57" fmla="*/ 35 h 63"/>
                  <a:gd name="T58" fmla="*/ 15 w 97"/>
                  <a:gd name="T59" fmla="*/ 36 h 63"/>
                  <a:gd name="T60" fmla="*/ 57 w 97"/>
                  <a:gd name="T61" fmla="*/ 27 h 63"/>
                  <a:gd name="T62" fmla="*/ 77 w 97"/>
                  <a:gd name="T63" fmla="*/ 21 h 63"/>
                  <a:gd name="T64" fmla="*/ 13 w 97"/>
                  <a:gd name="T65" fmla="*/ 29 h 63"/>
                  <a:gd name="T66" fmla="*/ 6 w 97"/>
                  <a:gd name="T67" fmla="*/ 45 h 63"/>
                  <a:gd name="T68" fmla="*/ 14 w 97"/>
                  <a:gd name="T69" fmla="*/ 44 h 63"/>
                  <a:gd name="T70" fmla="*/ 11 w 97"/>
                  <a:gd name="T71" fmla="*/ 39 h 63"/>
                  <a:gd name="T72" fmla="*/ 6 w 97"/>
                  <a:gd name="T73" fmla="*/ 45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7" h="63">
                    <a:moveTo>
                      <a:pt x="97" y="16"/>
                    </a:moveTo>
                    <a:cubicBezTo>
                      <a:pt x="96" y="20"/>
                      <a:pt x="92" y="19"/>
                      <a:pt x="90" y="22"/>
                    </a:cubicBezTo>
                    <a:cubicBezTo>
                      <a:pt x="85" y="24"/>
                      <a:pt x="80" y="29"/>
                      <a:pt x="75" y="33"/>
                    </a:cubicBezTo>
                    <a:cubicBezTo>
                      <a:pt x="65" y="38"/>
                      <a:pt x="56" y="45"/>
                      <a:pt x="46" y="51"/>
                    </a:cubicBezTo>
                    <a:cubicBezTo>
                      <a:pt x="40" y="54"/>
                      <a:pt x="35" y="58"/>
                      <a:pt x="29" y="63"/>
                    </a:cubicBezTo>
                    <a:cubicBezTo>
                      <a:pt x="28" y="62"/>
                      <a:pt x="27" y="62"/>
                      <a:pt x="26" y="62"/>
                    </a:cubicBezTo>
                    <a:cubicBezTo>
                      <a:pt x="22" y="57"/>
                      <a:pt x="20" y="52"/>
                      <a:pt x="16" y="47"/>
                    </a:cubicBezTo>
                    <a:cubicBezTo>
                      <a:pt x="12" y="47"/>
                      <a:pt x="6" y="49"/>
                      <a:pt x="2" y="48"/>
                    </a:cubicBezTo>
                    <a:cubicBezTo>
                      <a:pt x="0" y="42"/>
                      <a:pt x="7" y="35"/>
                      <a:pt x="10" y="28"/>
                    </a:cubicBezTo>
                    <a:cubicBezTo>
                      <a:pt x="10" y="27"/>
                      <a:pt x="10" y="26"/>
                      <a:pt x="10" y="26"/>
                    </a:cubicBezTo>
                    <a:cubicBezTo>
                      <a:pt x="13" y="17"/>
                      <a:pt x="15" y="8"/>
                      <a:pt x="18" y="0"/>
                    </a:cubicBezTo>
                    <a:cubicBezTo>
                      <a:pt x="25" y="0"/>
                      <a:pt x="33" y="4"/>
                      <a:pt x="40" y="5"/>
                    </a:cubicBezTo>
                    <a:cubicBezTo>
                      <a:pt x="51" y="8"/>
                      <a:pt x="63" y="10"/>
                      <a:pt x="75" y="13"/>
                    </a:cubicBezTo>
                    <a:cubicBezTo>
                      <a:pt x="81" y="13"/>
                      <a:pt x="88" y="15"/>
                      <a:pt x="94" y="15"/>
                    </a:cubicBezTo>
                    <a:cubicBezTo>
                      <a:pt x="95" y="15"/>
                      <a:pt x="96" y="14"/>
                      <a:pt x="97" y="16"/>
                    </a:cubicBezTo>
                    <a:close/>
                    <a:moveTo>
                      <a:pt x="20" y="3"/>
                    </a:moveTo>
                    <a:cubicBezTo>
                      <a:pt x="18" y="8"/>
                      <a:pt x="16" y="13"/>
                      <a:pt x="16" y="18"/>
                    </a:cubicBezTo>
                    <a:cubicBezTo>
                      <a:pt x="15" y="21"/>
                      <a:pt x="13" y="23"/>
                      <a:pt x="14" y="26"/>
                    </a:cubicBezTo>
                    <a:cubicBezTo>
                      <a:pt x="31" y="24"/>
                      <a:pt x="48" y="21"/>
                      <a:pt x="65" y="20"/>
                    </a:cubicBezTo>
                    <a:cubicBezTo>
                      <a:pt x="72" y="18"/>
                      <a:pt x="80" y="19"/>
                      <a:pt x="86" y="17"/>
                    </a:cubicBezTo>
                    <a:cubicBezTo>
                      <a:pt x="64" y="14"/>
                      <a:pt x="41" y="7"/>
                      <a:pt x="20" y="3"/>
                    </a:cubicBezTo>
                    <a:close/>
                    <a:moveTo>
                      <a:pt x="14" y="38"/>
                    </a:moveTo>
                    <a:cubicBezTo>
                      <a:pt x="19" y="45"/>
                      <a:pt x="22" y="53"/>
                      <a:pt x="28" y="60"/>
                    </a:cubicBezTo>
                    <a:cubicBezTo>
                      <a:pt x="46" y="48"/>
                      <a:pt x="64" y="37"/>
                      <a:pt x="82" y="24"/>
                    </a:cubicBezTo>
                    <a:cubicBezTo>
                      <a:pt x="82" y="23"/>
                      <a:pt x="82" y="23"/>
                      <a:pt x="82" y="23"/>
                    </a:cubicBezTo>
                    <a:cubicBezTo>
                      <a:pt x="59" y="29"/>
                      <a:pt x="37" y="35"/>
                      <a:pt x="14" y="38"/>
                    </a:cubicBezTo>
                    <a:close/>
                    <a:moveTo>
                      <a:pt x="13" y="29"/>
                    </a:moveTo>
                    <a:cubicBezTo>
                      <a:pt x="11" y="33"/>
                      <a:pt x="8" y="37"/>
                      <a:pt x="7" y="40"/>
                    </a:cubicBezTo>
                    <a:cubicBezTo>
                      <a:pt x="9" y="39"/>
                      <a:pt x="9" y="36"/>
                      <a:pt x="12" y="35"/>
                    </a:cubicBezTo>
                    <a:cubicBezTo>
                      <a:pt x="13" y="35"/>
                      <a:pt x="14" y="35"/>
                      <a:pt x="15" y="36"/>
                    </a:cubicBezTo>
                    <a:cubicBezTo>
                      <a:pt x="29" y="33"/>
                      <a:pt x="43" y="30"/>
                      <a:pt x="57" y="27"/>
                    </a:cubicBezTo>
                    <a:cubicBezTo>
                      <a:pt x="64" y="24"/>
                      <a:pt x="70" y="23"/>
                      <a:pt x="77" y="21"/>
                    </a:cubicBezTo>
                    <a:cubicBezTo>
                      <a:pt x="55" y="23"/>
                      <a:pt x="34" y="25"/>
                      <a:pt x="13" y="29"/>
                    </a:cubicBezTo>
                    <a:close/>
                    <a:moveTo>
                      <a:pt x="6" y="45"/>
                    </a:moveTo>
                    <a:cubicBezTo>
                      <a:pt x="9" y="46"/>
                      <a:pt x="12" y="44"/>
                      <a:pt x="14" y="44"/>
                    </a:cubicBezTo>
                    <a:cubicBezTo>
                      <a:pt x="13" y="42"/>
                      <a:pt x="13" y="41"/>
                      <a:pt x="11" y="39"/>
                    </a:cubicBezTo>
                    <a:cubicBezTo>
                      <a:pt x="10" y="41"/>
                      <a:pt x="8" y="43"/>
                      <a:pt x="6" y="4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4000">
                  <a:solidFill>
                    <a:srgbClr val="FFC000"/>
                  </a:solidFill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1" name="任意多边形 10"/>
              <p:cNvSpPr/>
              <p:nvPr/>
            </p:nvSpPr>
            <p:spPr>
              <a:xfrm>
                <a:off x="3532280" y="5475339"/>
                <a:ext cx="5024077" cy="401116"/>
              </a:xfrm>
              <a:custGeom>
                <a:avLst/>
                <a:gdLst>
                  <a:gd name="connsiteX0" fmla="*/ 0 w 6766560"/>
                  <a:gd name="connsiteY0" fmla="*/ 39809 h 361457"/>
                  <a:gd name="connsiteX1" fmla="*/ 4411980 w 6766560"/>
                  <a:gd name="connsiteY1" fmla="*/ 28379 h 361457"/>
                  <a:gd name="connsiteX2" fmla="*/ 4023360 w 6766560"/>
                  <a:gd name="connsiteY2" fmla="*/ 359849 h 361457"/>
                  <a:gd name="connsiteX3" fmla="*/ 6766560 w 6766560"/>
                  <a:gd name="connsiteY3" fmla="*/ 131249 h 361457"/>
                  <a:gd name="connsiteX0-1" fmla="*/ 0 w 6766560"/>
                  <a:gd name="connsiteY0-2" fmla="*/ 75291 h 398381"/>
                  <a:gd name="connsiteX1-3" fmla="*/ 4369154 w 6766560"/>
                  <a:gd name="connsiteY1-4" fmla="*/ 18141 h 398381"/>
                  <a:gd name="connsiteX2-5" fmla="*/ 4023360 w 6766560"/>
                  <a:gd name="connsiteY2-6" fmla="*/ 395331 h 398381"/>
                  <a:gd name="connsiteX3-7" fmla="*/ 6766560 w 6766560"/>
                  <a:gd name="connsiteY3-8" fmla="*/ 166731 h 398381"/>
                  <a:gd name="connsiteX0-9" fmla="*/ 0 w 6766560"/>
                  <a:gd name="connsiteY0-10" fmla="*/ 71354 h 339035"/>
                  <a:gd name="connsiteX1-11" fmla="*/ 4369154 w 6766560"/>
                  <a:gd name="connsiteY1-12" fmla="*/ 14204 h 339035"/>
                  <a:gd name="connsiteX2-13" fmla="*/ 4351696 w 6766560"/>
                  <a:gd name="connsiteY2-14" fmla="*/ 334244 h 339035"/>
                  <a:gd name="connsiteX3-15" fmla="*/ 6766560 w 6766560"/>
                  <a:gd name="connsiteY3-16" fmla="*/ 162794 h 339035"/>
                  <a:gd name="connsiteX0-17" fmla="*/ 0 w 7194823"/>
                  <a:gd name="connsiteY0-18" fmla="*/ 71354 h 334304"/>
                  <a:gd name="connsiteX1-19" fmla="*/ 4369154 w 7194823"/>
                  <a:gd name="connsiteY1-20" fmla="*/ 14204 h 334304"/>
                  <a:gd name="connsiteX2-21" fmla="*/ 4351696 w 7194823"/>
                  <a:gd name="connsiteY2-22" fmla="*/ 334244 h 334304"/>
                  <a:gd name="connsiteX3-23" fmla="*/ 7194823 w 7194823"/>
                  <a:gd name="connsiteY3-24" fmla="*/ 37064 h 334304"/>
                  <a:gd name="connsiteX0-25" fmla="*/ 0 w 7194823"/>
                  <a:gd name="connsiteY0-26" fmla="*/ 72918 h 358721"/>
                  <a:gd name="connsiteX1-27" fmla="*/ 4369154 w 7194823"/>
                  <a:gd name="connsiteY1-28" fmla="*/ 15768 h 358721"/>
                  <a:gd name="connsiteX2-29" fmla="*/ 4051911 w 7194823"/>
                  <a:gd name="connsiteY2-30" fmla="*/ 358668 h 358721"/>
                  <a:gd name="connsiteX3-31" fmla="*/ 7194823 w 7194823"/>
                  <a:gd name="connsiteY3-32" fmla="*/ 38628 h 358721"/>
                  <a:gd name="connsiteX0-33" fmla="*/ 0 w 6454042"/>
                  <a:gd name="connsiteY0-34" fmla="*/ 72918 h 359955"/>
                  <a:gd name="connsiteX1-35" fmla="*/ 4369154 w 6454042"/>
                  <a:gd name="connsiteY1-36" fmla="*/ 15768 h 359955"/>
                  <a:gd name="connsiteX2-37" fmla="*/ 4051911 w 6454042"/>
                  <a:gd name="connsiteY2-38" fmla="*/ 358668 h 359955"/>
                  <a:gd name="connsiteX3-39" fmla="*/ 6454042 w 6454042"/>
                  <a:gd name="connsiteY3-40" fmla="*/ 112769 h 359955"/>
                  <a:gd name="connsiteX0-41" fmla="*/ 0 w 6454042"/>
                  <a:gd name="connsiteY0-42" fmla="*/ 62493 h 349247"/>
                  <a:gd name="connsiteX1-43" fmla="*/ 4122228 w 6454042"/>
                  <a:gd name="connsiteY1-44" fmla="*/ 17700 h 349247"/>
                  <a:gd name="connsiteX2-45" fmla="*/ 4051911 w 6454042"/>
                  <a:gd name="connsiteY2-46" fmla="*/ 348243 h 349247"/>
                  <a:gd name="connsiteX3-47" fmla="*/ 6454042 w 6454042"/>
                  <a:gd name="connsiteY3-48" fmla="*/ 102344 h 349247"/>
                  <a:gd name="connsiteX0-49" fmla="*/ 0 w 4341830"/>
                  <a:gd name="connsiteY0-50" fmla="*/ 62493 h 348243"/>
                  <a:gd name="connsiteX1-51" fmla="*/ 4122228 w 4341830"/>
                  <a:gd name="connsiteY1-52" fmla="*/ 17700 h 348243"/>
                  <a:gd name="connsiteX2-53" fmla="*/ 4051911 w 4341830"/>
                  <a:gd name="connsiteY2-54" fmla="*/ 348243 h 348243"/>
                  <a:gd name="connsiteX0-55" fmla="*/ 0 w 4122228"/>
                  <a:gd name="connsiteY0-56" fmla="*/ 62493 h 62493"/>
                  <a:gd name="connsiteX1-57" fmla="*/ 4122228 w 4122228"/>
                  <a:gd name="connsiteY1-58" fmla="*/ 17700 h 62493"/>
                  <a:gd name="connsiteX0-59" fmla="*/ 0 w 4122228"/>
                  <a:gd name="connsiteY0-60" fmla="*/ 44793 h 66159"/>
                  <a:gd name="connsiteX1-61" fmla="*/ 4122228 w 4122228"/>
                  <a:gd name="connsiteY1-62" fmla="*/ 0 h 66159"/>
                  <a:gd name="connsiteX0-63" fmla="*/ 0 w 4245691"/>
                  <a:gd name="connsiteY0-64" fmla="*/ 156004 h 156004"/>
                  <a:gd name="connsiteX1-65" fmla="*/ 4245691 w 4245691"/>
                  <a:gd name="connsiteY1-66" fmla="*/ 0 h 156004"/>
                  <a:gd name="connsiteX0-67" fmla="*/ 0 w 4245691"/>
                  <a:gd name="connsiteY0-68" fmla="*/ 156004 h 163985"/>
                  <a:gd name="connsiteX1-69" fmla="*/ 4245691 w 4245691"/>
                  <a:gd name="connsiteY1-70" fmla="*/ 0 h 163985"/>
                  <a:gd name="connsiteX0-71" fmla="*/ 0 w 5449458"/>
                  <a:gd name="connsiteY0-72" fmla="*/ 143648 h 143648"/>
                  <a:gd name="connsiteX1-73" fmla="*/ 5449458 w 5449458"/>
                  <a:gd name="connsiteY1-74" fmla="*/ 0 h 143648"/>
                  <a:gd name="connsiteX0-75" fmla="*/ 0 w 5449458"/>
                  <a:gd name="connsiteY0-76" fmla="*/ 143648 h 260913"/>
                  <a:gd name="connsiteX1-77" fmla="*/ 1990356 w 5449458"/>
                  <a:gd name="connsiteY1-78" fmla="*/ 260339 h 260913"/>
                  <a:gd name="connsiteX2-79" fmla="*/ 5449458 w 5449458"/>
                  <a:gd name="connsiteY2-80" fmla="*/ 0 h 260913"/>
                  <a:gd name="connsiteX0-81" fmla="*/ 0 w 4693246"/>
                  <a:gd name="connsiteY0-82" fmla="*/ 169 h 463018"/>
                  <a:gd name="connsiteX1-83" fmla="*/ 1234144 w 4693246"/>
                  <a:gd name="connsiteY1-84" fmla="*/ 462849 h 463018"/>
                  <a:gd name="connsiteX2-85" fmla="*/ 4693246 w 4693246"/>
                  <a:gd name="connsiteY2-86" fmla="*/ 202510 h 463018"/>
                  <a:gd name="connsiteX0-87" fmla="*/ 153395 w 4846641"/>
                  <a:gd name="connsiteY0-88" fmla="*/ 0 h 462988"/>
                  <a:gd name="connsiteX1-89" fmla="*/ 1387539 w 4846641"/>
                  <a:gd name="connsiteY1-90" fmla="*/ 462680 h 462988"/>
                  <a:gd name="connsiteX2-91" fmla="*/ 4846641 w 4846641"/>
                  <a:gd name="connsiteY2-92" fmla="*/ 202341 h 462988"/>
                  <a:gd name="connsiteX0-93" fmla="*/ 212160 w 4457851"/>
                  <a:gd name="connsiteY0-94" fmla="*/ 0 h 462988"/>
                  <a:gd name="connsiteX1-95" fmla="*/ 998749 w 4457851"/>
                  <a:gd name="connsiteY1-96" fmla="*/ 462680 h 462988"/>
                  <a:gd name="connsiteX2-97" fmla="*/ 4457851 w 4457851"/>
                  <a:gd name="connsiteY2-98" fmla="*/ 202341 h 462988"/>
                  <a:gd name="connsiteX0-99" fmla="*/ 238795 w 4484486"/>
                  <a:gd name="connsiteY0-100" fmla="*/ 0 h 462868"/>
                  <a:gd name="connsiteX1-101" fmla="*/ 1025384 w 4484486"/>
                  <a:gd name="connsiteY1-102" fmla="*/ 462680 h 462868"/>
                  <a:gd name="connsiteX2-103" fmla="*/ 4484486 w 4484486"/>
                  <a:gd name="connsiteY2-104" fmla="*/ 202341 h 462868"/>
                  <a:gd name="connsiteX0-105" fmla="*/ 410770 w 4656461"/>
                  <a:gd name="connsiteY0-106" fmla="*/ 0 h 425815"/>
                  <a:gd name="connsiteX1-107" fmla="*/ 595476 w 4656461"/>
                  <a:gd name="connsiteY1-108" fmla="*/ 425610 h 425815"/>
                  <a:gd name="connsiteX2-109" fmla="*/ 4656461 w 4656461"/>
                  <a:gd name="connsiteY2-110" fmla="*/ 202341 h 425815"/>
                  <a:gd name="connsiteX0-111" fmla="*/ 410770 w 4656461"/>
                  <a:gd name="connsiteY0-112" fmla="*/ 0 h 364069"/>
                  <a:gd name="connsiteX1-113" fmla="*/ 595476 w 4656461"/>
                  <a:gd name="connsiteY1-114" fmla="*/ 363827 h 364069"/>
                  <a:gd name="connsiteX2-115" fmla="*/ 4656461 w 4656461"/>
                  <a:gd name="connsiteY2-116" fmla="*/ 202341 h 364069"/>
                  <a:gd name="connsiteX0-117" fmla="*/ 558636 w 4511100"/>
                  <a:gd name="connsiteY0-118" fmla="*/ 0 h 388767"/>
                  <a:gd name="connsiteX1-119" fmla="*/ 450115 w 4511100"/>
                  <a:gd name="connsiteY1-120" fmla="*/ 388541 h 388767"/>
                  <a:gd name="connsiteX2-121" fmla="*/ 4511100 w 4511100"/>
                  <a:gd name="connsiteY2-122" fmla="*/ 227055 h 388767"/>
                  <a:gd name="connsiteX0-123" fmla="*/ 445007 w 4613533"/>
                  <a:gd name="connsiteY0-124" fmla="*/ 0 h 413467"/>
                  <a:gd name="connsiteX1-125" fmla="*/ 552548 w 4613533"/>
                  <a:gd name="connsiteY1-126" fmla="*/ 413255 h 413467"/>
                  <a:gd name="connsiteX2-127" fmla="*/ 4613533 w 4613533"/>
                  <a:gd name="connsiteY2-128" fmla="*/ 251769 h 413467"/>
                  <a:gd name="connsiteX0-129" fmla="*/ 437894 w 4606420"/>
                  <a:gd name="connsiteY0-130" fmla="*/ 0 h 351722"/>
                  <a:gd name="connsiteX1-131" fmla="*/ 560868 w 4606420"/>
                  <a:gd name="connsiteY1-132" fmla="*/ 351471 h 351722"/>
                  <a:gd name="connsiteX2-133" fmla="*/ 4606420 w 4606420"/>
                  <a:gd name="connsiteY2-134" fmla="*/ 251769 h 351722"/>
                  <a:gd name="connsiteX0-135" fmla="*/ 424068 w 4592594"/>
                  <a:gd name="connsiteY0-136" fmla="*/ 0 h 401116"/>
                  <a:gd name="connsiteX1-137" fmla="*/ 577907 w 4592594"/>
                  <a:gd name="connsiteY1-138" fmla="*/ 400898 h 401116"/>
                  <a:gd name="connsiteX2-139" fmla="*/ 4592594 w 4592594"/>
                  <a:gd name="connsiteY2-140" fmla="*/ 251769 h 401116"/>
                  <a:gd name="connsiteX0-141" fmla="*/ 424068 w 4592594"/>
                  <a:gd name="connsiteY0-142" fmla="*/ 0 h 401116"/>
                  <a:gd name="connsiteX1-143" fmla="*/ 577907 w 4592594"/>
                  <a:gd name="connsiteY1-144" fmla="*/ 400898 h 401116"/>
                  <a:gd name="connsiteX2-145" fmla="*/ 4592594 w 4592594"/>
                  <a:gd name="connsiteY2-146" fmla="*/ 338266 h 401116"/>
                  <a:gd name="connsiteX0-147" fmla="*/ 391353 w 4638179"/>
                  <a:gd name="connsiteY0-148" fmla="*/ 0 h 401116"/>
                  <a:gd name="connsiteX1-149" fmla="*/ 623492 w 4638179"/>
                  <a:gd name="connsiteY1-150" fmla="*/ 400898 h 401116"/>
                  <a:gd name="connsiteX2-151" fmla="*/ 4638179 w 4638179"/>
                  <a:gd name="connsiteY2-152" fmla="*/ 338266 h 401116"/>
                  <a:gd name="connsiteX0-153" fmla="*/ 391353 w 4904398"/>
                  <a:gd name="connsiteY0-154" fmla="*/ 0 h 401116"/>
                  <a:gd name="connsiteX1-155" fmla="*/ 623492 w 4904398"/>
                  <a:gd name="connsiteY1-156" fmla="*/ 400898 h 401116"/>
                  <a:gd name="connsiteX2-157" fmla="*/ 4904398 w 4904398"/>
                  <a:gd name="connsiteY2-158" fmla="*/ 322224 h 401116"/>
                </a:gdLst>
                <a:ahLst/>
                <a:cxnLst>
                  <a:cxn ang="0">
                    <a:pos x="connsiteX0-153" y="connsiteY0-154"/>
                  </a:cxn>
                  <a:cxn ang="0">
                    <a:pos x="connsiteX1-155" y="connsiteY1-156"/>
                  </a:cxn>
                  <a:cxn ang="0">
                    <a:pos x="connsiteX2-157" y="connsiteY2-158"/>
                  </a:cxn>
                </a:cxnLst>
                <a:rect l="l" t="t" r="r" b="b"/>
                <a:pathLst>
                  <a:path w="4904398" h="401116">
                    <a:moveTo>
                      <a:pt x="391353" y="0"/>
                    </a:moveTo>
                    <a:cubicBezTo>
                      <a:pt x="-226127" y="38897"/>
                      <a:pt x="-86259" y="411428"/>
                      <a:pt x="623492" y="400898"/>
                    </a:cubicBezTo>
                    <a:lnTo>
                      <a:pt x="4904398" y="322224"/>
                    </a:lnTo>
                  </a:path>
                </a:pathLst>
              </a:custGeom>
              <a:noFill/>
              <a:ln w="25400" cap="rnd">
                <a:solidFill>
                  <a:schemeClr val="bg1"/>
                </a:solidFill>
                <a:prstDash val="dash"/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4000">
                  <a:solidFill>
                    <a:srgbClr val="FFC000"/>
                  </a:solidFill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9" name="文本框 8"/>
            <p:cNvSpPr txBox="1"/>
            <p:nvPr/>
          </p:nvSpPr>
          <p:spPr>
            <a:xfrm>
              <a:off x="1595870" y="470126"/>
              <a:ext cx="415290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000" dirty="0">
                  <a:solidFill>
                    <a:srgbClr val="FFC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HƯỚNG DẪN VỀ NHÀ</a:t>
              </a:r>
              <a:endParaRPr lang="zh-CN" altLang="en-US" sz="4000" dirty="0">
                <a:solidFill>
                  <a:srgbClr val="FFC000"/>
                </a:solidFill>
                <a:latin typeface="Tahoma" panose="020B0604030504040204" pitchFamily="34" charset="0"/>
                <a:ea typeface="汉仪喵魂体W" panose="00020600040101010101" pitchFamily="18" charset="-122"/>
                <a:cs typeface="Tahoma" panose="020B0604030504040204" pitchFamily="34" charset="0"/>
              </a:endParaRPr>
            </a:p>
          </p:txBody>
        </p:sp>
      </p:grpSp>
      <p:sp>
        <p:nvSpPr>
          <p:cNvPr id="2" name="Freeform 5"/>
          <p:cNvSpPr>
            <a:spLocks noEditPoints="1"/>
          </p:cNvSpPr>
          <p:nvPr/>
        </p:nvSpPr>
        <p:spPr bwMode="auto">
          <a:xfrm rot="169628">
            <a:off x="609481" y="1979603"/>
            <a:ext cx="1295400" cy="1341438"/>
          </a:xfrm>
          <a:custGeom>
            <a:avLst/>
            <a:gdLst>
              <a:gd name="T0" fmla="*/ 215 w 218"/>
              <a:gd name="T1" fmla="*/ 61 h 226"/>
              <a:gd name="T2" fmla="*/ 205 w 218"/>
              <a:gd name="T3" fmla="*/ 44 h 226"/>
              <a:gd name="T4" fmla="*/ 202 w 218"/>
              <a:gd name="T5" fmla="*/ 40 h 226"/>
              <a:gd name="T6" fmla="*/ 158 w 218"/>
              <a:gd name="T7" fmla="*/ 13 h 226"/>
              <a:gd name="T8" fmla="*/ 156 w 218"/>
              <a:gd name="T9" fmla="*/ 8 h 226"/>
              <a:gd name="T10" fmla="*/ 116 w 218"/>
              <a:gd name="T11" fmla="*/ 2 h 226"/>
              <a:gd name="T12" fmla="*/ 51 w 218"/>
              <a:gd name="T13" fmla="*/ 26 h 226"/>
              <a:gd name="T14" fmla="*/ 46 w 218"/>
              <a:gd name="T15" fmla="*/ 28 h 226"/>
              <a:gd name="T16" fmla="*/ 0 w 218"/>
              <a:gd name="T17" fmla="*/ 186 h 226"/>
              <a:gd name="T18" fmla="*/ 16 w 218"/>
              <a:gd name="T19" fmla="*/ 187 h 226"/>
              <a:gd name="T20" fmla="*/ 38 w 218"/>
              <a:gd name="T21" fmla="*/ 222 h 226"/>
              <a:gd name="T22" fmla="*/ 42 w 218"/>
              <a:gd name="T23" fmla="*/ 226 h 226"/>
              <a:gd name="T24" fmla="*/ 211 w 218"/>
              <a:gd name="T25" fmla="*/ 226 h 226"/>
              <a:gd name="T26" fmla="*/ 214 w 218"/>
              <a:gd name="T27" fmla="*/ 223 h 226"/>
              <a:gd name="T28" fmla="*/ 218 w 218"/>
              <a:gd name="T29" fmla="*/ 65 h 226"/>
              <a:gd name="T30" fmla="*/ 122 w 218"/>
              <a:gd name="T31" fmla="*/ 7 h 226"/>
              <a:gd name="T32" fmla="*/ 129 w 218"/>
              <a:gd name="T33" fmla="*/ 61 h 226"/>
              <a:gd name="T34" fmla="*/ 127 w 218"/>
              <a:gd name="T35" fmla="*/ 64 h 226"/>
              <a:gd name="T36" fmla="*/ 123 w 218"/>
              <a:gd name="T37" fmla="*/ 64 h 226"/>
              <a:gd name="T38" fmla="*/ 122 w 218"/>
              <a:gd name="T39" fmla="*/ 7 h 226"/>
              <a:gd name="T40" fmla="*/ 52 w 218"/>
              <a:gd name="T41" fmla="*/ 34 h 226"/>
              <a:gd name="T42" fmla="*/ 89 w 218"/>
              <a:gd name="T43" fmla="*/ 61 h 226"/>
              <a:gd name="T44" fmla="*/ 91 w 218"/>
              <a:gd name="T45" fmla="*/ 66 h 226"/>
              <a:gd name="T46" fmla="*/ 126 w 218"/>
              <a:gd name="T47" fmla="*/ 71 h 226"/>
              <a:gd name="T48" fmla="*/ 128 w 218"/>
              <a:gd name="T49" fmla="*/ 67 h 226"/>
              <a:gd name="T50" fmla="*/ 133 w 218"/>
              <a:gd name="T51" fmla="*/ 67 h 226"/>
              <a:gd name="T52" fmla="*/ 145 w 218"/>
              <a:gd name="T53" fmla="*/ 43 h 226"/>
              <a:gd name="T54" fmla="*/ 186 w 218"/>
              <a:gd name="T55" fmla="*/ 117 h 226"/>
              <a:gd name="T56" fmla="*/ 159 w 218"/>
              <a:gd name="T57" fmla="*/ 196 h 226"/>
              <a:gd name="T58" fmla="*/ 158 w 218"/>
              <a:gd name="T59" fmla="*/ 198 h 226"/>
              <a:gd name="T60" fmla="*/ 154 w 218"/>
              <a:gd name="T61" fmla="*/ 198 h 226"/>
              <a:gd name="T62" fmla="*/ 16 w 218"/>
              <a:gd name="T63" fmla="*/ 181 h 226"/>
              <a:gd name="T64" fmla="*/ 45 w 218"/>
              <a:gd name="T65" fmla="*/ 219 h 226"/>
              <a:gd name="T66" fmla="*/ 60 w 218"/>
              <a:gd name="T67" fmla="*/ 192 h 226"/>
              <a:gd name="T68" fmla="*/ 156 w 218"/>
              <a:gd name="T69" fmla="*/ 205 h 226"/>
              <a:gd name="T70" fmla="*/ 164 w 218"/>
              <a:gd name="T71" fmla="*/ 202 h 226"/>
              <a:gd name="T72" fmla="*/ 167 w 218"/>
              <a:gd name="T73" fmla="*/ 195 h 226"/>
              <a:gd name="T74" fmla="*/ 200 w 218"/>
              <a:gd name="T75" fmla="*/ 68 h 226"/>
              <a:gd name="T76" fmla="*/ 208 w 218"/>
              <a:gd name="T77" fmla="*/ 202 h 226"/>
              <a:gd name="T78" fmla="*/ 135 w 218"/>
              <a:gd name="T79" fmla="*/ 218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18" h="226">
                <a:moveTo>
                  <a:pt x="217" y="62"/>
                </a:moveTo>
                <a:cubicBezTo>
                  <a:pt x="216" y="61"/>
                  <a:pt x="215" y="61"/>
                  <a:pt x="215" y="61"/>
                </a:cubicBezTo>
                <a:cubicBezTo>
                  <a:pt x="210" y="61"/>
                  <a:pt x="206" y="61"/>
                  <a:pt x="201" y="61"/>
                </a:cubicBezTo>
                <a:cubicBezTo>
                  <a:pt x="202" y="55"/>
                  <a:pt x="203" y="49"/>
                  <a:pt x="205" y="44"/>
                </a:cubicBezTo>
                <a:cubicBezTo>
                  <a:pt x="205" y="43"/>
                  <a:pt x="205" y="42"/>
                  <a:pt x="204" y="42"/>
                </a:cubicBezTo>
                <a:cubicBezTo>
                  <a:pt x="204" y="41"/>
                  <a:pt x="203" y="40"/>
                  <a:pt x="202" y="40"/>
                </a:cubicBezTo>
                <a:cubicBezTo>
                  <a:pt x="183" y="37"/>
                  <a:pt x="166" y="36"/>
                  <a:pt x="148" y="36"/>
                </a:cubicBezTo>
                <a:cubicBezTo>
                  <a:pt x="151" y="28"/>
                  <a:pt x="154" y="21"/>
                  <a:pt x="158" y="13"/>
                </a:cubicBezTo>
                <a:cubicBezTo>
                  <a:pt x="158" y="12"/>
                  <a:pt x="158" y="11"/>
                  <a:pt x="158" y="10"/>
                </a:cubicBezTo>
                <a:cubicBezTo>
                  <a:pt x="158" y="9"/>
                  <a:pt x="157" y="8"/>
                  <a:pt x="156" y="8"/>
                </a:cubicBezTo>
                <a:cubicBezTo>
                  <a:pt x="144" y="4"/>
                  <a:pt x="132" y="1"/>
                  <a:pt x="120" y="0"/>
                </a:cubicBezTo>
                <a:cubicBezTo>
                  <a:pt x="118" y="0"/>
                  <a:pt x="117" y="1"/>
                  <a:pt x="116" y="2"/>
                </a:cubicBezTo>
                <a:cubicBezTo>
                  <a:pt x="113" y="14"/>
                  <a:pt x="108" y="25"/>
                  <a:pt x="103" y="36"/>
                </a:cubicBezTo>
                <a:cubicBezTo>
                  <a:pt x="84" y="36"/>
                  <a:pt x="66" y="35"/>
                  <a:pt x="51" y="26"/>
                </a:cubicBezTo>
                <a:cubicBezTo>
                  <a:pt x="50" y="26"/>
                  <a:pt x="49" y="25"/>
                  <a:pt x="48" y="26"/>
                </a:cubicBezTo>
                <a:cubicBezTo>
                  <a:pt x="47" y="26"/>
                  <a:pt x="46" y="27"/>
                  <a:pt x="46" y="28"/>
                </a:cubicBezTo>
                <a:cubicBezTo>
                  <a:pt x="38" y="73"/>
                  <a:pt x="31" y="139"/>
                  <a:pt x="1" y="183"/>
                </a:cubicBezTo>
                <a:cubicBezTo>
                  <a:pt x="0" y="184"/>
                  <a:pt x="0" y="185"/>
                  <a:pt x="0" y="186"/>
                </a:cubicBezTo>
                <a:cubicBezTo>
                  <a:pt x="1" y="187"/>
                  <a:pt x="2" y="188"/>
                  <a:pt x="4" y="188"/>
                </a:cubicBezTo>
                <a:cubicBezTo>
                  <a:pt x="8" y="188"/>
                  <a:pt x="12" y="187"/>
                  <a:pt x="16" y="187"/>
                </a:cubicBezTo>
                <a:cubicBezTo>
                  <a:pt x="24" y="187"/>
                  <a:pt x="32" y="188"/>
                  <a:pt x="41" y="189"/>
                </a:cubicBezTo>
                <a:cubicBezTo>
                  <a:pt x="39" y="201"/>
                  <a:pt x="39" y="211"/>
                  <a:pt x="38" y="222"/>
                </a:cubicBezTo>
                <a:cubicBezTo>
                  <a:pt x="38" y="223"/>
                  <a:pt x="38" y="224"/>
                  <a:pt x="39" y="225"/>
                </a:cubicBezTo>
                <a:cubicBezTo>
                  <a:pt x="40" y="225"/>
                  <a:pt x="41" y="226"/>
                  <a:pt x="42" y="226"/>
                </a:cubicBezTo>
                <a:cubicBezTo>
                  <a:pt x="70" y="225"/>
                  <a:pt x="103" y="224"/>
                  <a:pt x="135" y="224"/>
                </a:cubicBezTo>
                <a:cubicBezTo>
                  <a:pt x="161" y="224"/>
                  <a:pt x="187" y="225"/>
                  <a:pt x="211" y="226"/>
                </a:cubicBezTo>
                <a:cubicBezTo>
                  <a:pt x="212" y="226"/>
                  <a:pt x="213" y="226"/>
                  <a:pt x="213" y="225"/>
                </a:cubicBezTo>
                <a:cubicBezTo>
                  <a:pt x="214" y="225"/>
                  <a:pt x="214" y="224"/>
                  <a:pt x="214" y="223"/>
                </a:cubicBezTo>
                <a:cubicBezTo>
                  <a:pt x="214" y="216"/>
                  <a:pt x="214" y="209"/>
                  <a:pt x="214" y="202"/>
                </a:cubicBezTo>
                <a:cubicBezTo>
                  <a:pt x="214" y="156"/>
                  <a:pt x="215" y="111"/>
                  <a:pt x="218" y="65"/>
                </a:cubicBezTo>
                <a:cubicBezTo>
                  <a:pt x="218" y="64"/>
                  <a:pt x="218" y="63"/>
                  <a:pt x="217" y="62"/>
                </a:cubicBezTo>
                <a:close/>
                <a:moveTo>
                  <a:pt x="122" y="7"/>
                </a:moveTo>
                <a:cubicBezTo>
                  <a:pt x="131" y="8"/>
                  <a:pt x="141" y="10"/>
                  <a:pt x="150" y="13"/>
                </a:cubicBezTo>
                <a:cubicBezTo>
                  <a:pt x="143" y="29"/>
                  <a:pt x="136" y="45"/>
                  <a:pt x="129" y="61"/>
                </a:cubicBezTo>
                <a:cubicBezTo>
                  <a:pt x="129" y="62"/>
                  <a:pt x="128" y="63"/>
                  <a:pt x="128" y="63"/>
                </a:cubicBezTo>
                <a:cubicBezTo>
                  <a:pt x="127" y="64"/>
                  <a:pt x="127" y="64"/>
                  <a:pt x="127" y="64"/>
                </a:cubicBezTo>
                <a:cubicBezTo>
                  <a:pt x="126" y="65"/>
                  <a:pt x="126" y="65"/>
                  <a:pt x="126" y="65"/>
                </a:cubicBezTo>
                <a:cubicBezTo>
                  <a:pt x="125" y="65"/>
                  <a:pt x="124" y="65"/>
                  <a:pt x="123" y="64"/>
                </a:cubicBezTo>
                <a:cubicBezTo>
                  <a:pt x="115" y="63"/>
                  <a:pt x="106" y="61"/>
                  <a:pt x="97" y="60"/>
                </a:cubicBezTo>
                <a:cubicBezTo>
                  <a:pt x="108" y="44"/>
                  <a:pt x="116" y="26"/>
                  <a:pt x="122" y="7"/>
                </a:cubicBezTo>
                <a:close/>
                <a:moveTo>
                  <a:pt x="10" y="181"/>
                </a:moveTo>
                <a:cubicBezTo>
                  <a:pt x="38" y="137"/>
                  <a:pt x="44" y="77"/>
                  <a:pt x="52" y="34"/>
                </a:cubicBezTo>
                <a:cubicBezTo>
                  <a:pt x="66" y="41"/>
                  <a:pt x="83" y="43"/>
                  <a:pt x="100" y="43"/>
                </a:cubicBezTo>
                <a:cubicBezTo>
                  <a:pt x="96" y="49"/>
                  <a:pt x="93" y="55"/>
                  <a:pt x="89" y="61"/>
                </a:cubicBezTo>
                <a:cubicBezTo>
                  <a:pt x="88" y="62"/>
                  <a:pt x="88" y="63"/>
                  <a:pt x="89" y="64"/>
                </a:cubicBezTo>
                <a:cubicBezTo>
                  <a:pt x="89" y="65"/>
                  <a:pt x="90" y="66"/>
                  <a:pt x="91" y="66"/>
                </a:cubicBezTo>
                <a:cubicBezTo>
                  <a:pt x="101" y="68"/>
                  <a:pt x="112" y="69"/>
                  <a:pt x="122" y="71"/>
                </a:cubicBezTo>
                <a:cubicBezTo>
                  <a:pt x="123" y="71"/>
                  <a:pt x="124" y="71"/>
                  <a:pt x="126" y="71"/>
                </a:cubicBezTo>
                <a:cubicBezTo>
                  <a:pt x="127" y="71"/>
                  <a:pt x="128" y="71"/>
                  <a:pt x="130" y="70"/>
                </a:cubicBezTo>
                <a:cubicBezTo>
                  <a:pt x="128" y="67"/>
                  <a:pt x="128" y="67"/>
                  <a:pt x="128" y="67"/>
                </a:cubicBezTo>
                <a:cubicBezTo>
                  <a:pt x="130" y="70"/>
                  <a:pt x="130" y="70"/>
                  <a:pt x="130" y="70"/>
                </a:cubicBezTo>
                <a:cubicBezTo>
                  <a:pt x="131" y="70"/>
                  <a:pt x="133" y="68"/>
                  <a:pt x="133" y="67"/>
                </a:cubicBezTo>
                <a:cubicBezTo>
                  <a:pt x="134" y="66"/>
                  <a:pt x="135" y="65"/>
                  <a:pt x="135" y="64"/>
                </a:cubicBezTo>
                <a:cubicBezTo>
                  <a:pt x="138" y="57"/>
                  <a:pt x="141" y="50"/>
                  <a:pt x="145" y="43"/>
                </a:cubicBezTo>
                <a:cubicBezTo>
                  <a:pt x="162" y="43"/>
                  <a:pt x="179" y="43"/>
                  <a:pt x="197" y="46"/>
                </a:cubicBezTo>
                <a:cubicBezTo>
                  <a:pt x="193" y="67"/>
                  <a:pt x="191" y="92"/>
                  <a:pt x="186" y="117"/>
                </a:cubicBezTo>
                <a:cubicBezTo>
                  <a:pt x="182" y="143"/>
                  <a:pt x="175" y="170"/>
                  <a:pt x="161" y="191"/>
                </a:cubicBezTo>
                <a:cubicBezTo>
                  <a:pt x="160" y="193"/>
                  <a:pt x="160" y="195"/>
                  <a:pt x="159" y="196"/>
                </a:cubicBezTo>
                <a:cubicBezTo>
                  <a:pt x="159" y="197"/>
                  <a:pt x="158" y="198"/>
                  <a:pt x="158" y="198"/>
                </a:cubicBezTo>
                <a:cubicBezTo>
                  <a:pt x="158" y="198"/>
                  <a:pt x="158" y="198"/>
                  <a:pt x="158" y="198"/>
                </a:cubicBezTo>
                <a:cubicBezTo>
                  <a:pt x="157" y="198"/>
                  <a:pt x="157" y="199"/>
                  <a:pt x="156" y="199"/>
                </a:cubicBezTo>
                <a:cubicBezTo>
                  <a:pt x="156" y="199"/>
                  <a:pt x="155" y="198"/>
                  <a:pt x="154" y="198"/>
                </a:cubicBezTo>
                <a:cubicBezTo>
                  <a:pt x="123" y="194"/>
                  <a:pt x="92" y="189"/>
                  <a:pt x="61" y="185"/>
                </a:cubicBezTo>
                <a:cubicBezTo>
                  <a:pt x="47" y="183"/>
                  <a:pt x="31" y="181"/>
                  <a:pt x="16" y="181"/>
                </a:cubicBezTo>
                <a:cubicBezTo>
                  <a:pt x="14" y="181"/>
                  <a:pt x="12" y="181"/>
                  <a:pt x="10" y="181"/>
                </a:cubicBezTo>
                <a:close/>
                <a:moveTo>
                  <a:pt x="45" y="219"/>
                </a:moveTo>
                <a:cubicBezTo>
                  <a:pt x="46" y="209"/>
                  <a:pt x="46" y="200"/>
                  <a:pt x="47" y="190"/>
                </a:cubicBezTo>
                <a:cubicBezTo>
                  <a:pt x="52" y="190"/>
                  <a:pt x="56" y="191"/>
                  <a:pt x="60" y="192"/>
                </a:cubicBezTo>
                <a:cubicBezTo>
                  <a:pt x="91" y="196"/>
                  <a:pt x="122" y="201"/>
                  <a:pt x="153" y="205"/>
                </a:cubicBezTo>
                <a:cubicBezTo>
                  <a:pt x="154" y="205"/>
                  <a:pt x="155" y="205"/>
                  <a:pt x="156" y="205"/>
                </a:cubicBezTo>
                <a:cubicBezTo>
                  <a:pt x="158" y="205"/>
                  <a:pt x="159" y="205"/>
                  <a:pt x="160" y="205"/>
                </a:cubicBezTo>
                <a:cubicBezTo>
                  <a:pt x="162" y="204"/>
                  <a:pt x="163" y="203"/>
                  <a:pt x="164" y="202"/>
                </a:cubicBezTo>
                <a:cubicBezTo>
                  <a:pt x="165" y="201"/>
                  <a:pt x="165" y="199"/>
                  <a:pt x="166" y="198"/>
                </a:cubicBezTo>
                <a:cubicBezTo>
                  <a:pt x="166" y="196"/>
                  <a:pt x="167" y="195"/>
                  <a:pt x="167" y="195"/>
                </a:cubicBezTo>
                <a:cubicBezTo>
                  <a:pt x="182" y="172"/>
                  <a:pt x="189" y="145"/>
                  <a:pt x="193" y="118"/>
                </a:cubicBezTo>
                <a:cubicBezTo>
                  <a:pt x="196" y="100"/>
                  <a:pt x="198" y="83"/>
                  <a:pt x="200" y="68"/>
                </a:cubicBezTo>
                <a:cubicBezTo>
                  <a:pt x="204" y="68"/>
                  <a:pt x="207" y="68"/>
                  <a:pt x="211" y="68"/>
                </a:cubicBezTo>
                <a:cubicBezTo>
                  <a:pt x="208" y="113"/>
                  <a:pt x="208" y="157"/>
                  <a:pt x="208" y="202"/>
                </a:cubicBezTo>
                <a:cubicBezTo>
                  <a:pt x="208" y="208"/>
                  <a:pt x="208" y="214"/>
                  <a:pt x="208" y="219"/>
                </a:cubicBezTo>
                <a:cubicBezTo>
                  <a:pt x="185" y="218"/>
                  <a:pt x="160" y="218"/>
                  <a:pt x="135" y="218"/>
                </a:cubicBezTo>
                <a:cubicBezTo>
                  <a:pt x="104" y="218"/>
                  <a:pt x="73" y="218"/>
                  <a:pt x="45" y="21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" name="Freeform 5"/>
          <p:cNvSpPr>
            <a:spLocks noEditPoints="1"/>
          </p:cNvSpPr>
          <p:nvPr/>
        </p:nvSpPr>
        <p:spPr bwMode="auto">
          <a:xfrm rot="169628">
            <a:off x="399238" y="4238809"/>
            <a:ext cx="1295400" cy="1341438"/>
          </a:xfrm>
          <a:custGeom>
            <a:avLst/>
            <a:gdLst>
              <a:gd name="T0" fmla="*/ 215 w 218"/>
              <a:gd name="T1" fmla="*/ 61 h 226"/>
              <a:gd name="T2" fmla="*/ 205 w 218"/>
              <a:gd name="T3" fmla="*/ 44 h 226"/>
              <a:gd name="T4" fmla="*/ 202 w 218"/>
              <a:gd name="T5" fmla="*/ 40 h 226"/>
              <a:gd name="T6" fmla="*/ 158 w 218"/>
              <a:gd name="T7" fmla="*/ 13 h 226"/>
              <a:gd name="T8" fmla="*/ 156 w 218"/>
              <a:gd name="T9" fmla="*/ 8 h 226"/>
              <a:gd name="T10" fmla="*/ 116 w 218"/>
              <a:gd name="T11" fmla="*/ 2 h 226"/>
              <a:gd name="T12" fmla="*/ 51 w 218"/>
              <a:gd name="T13" fmla="*/ 26 h 226"/>
              <a:gd name="T14" fmla="*/ 46 w 218"/>
              <a:gd name="T15" fmla="*/ 28 h 226"/>
              <a:gd name="T16" fmla="*/ 0 w 218"/>
              <a:gd name="T17" fmla="*/ 186 h 226"/>
              <a:gd name="T18" fmla="*/ 16 w 218"/>
              <a:gd name="T19" fmla="*/ 187 h 226"/>
              <a:gd name="T20" fmla="*/ 38 w 218"/>
              <a:gd name="T21" fmla="*/ 222 h 226"/>
              <a:gd name="T22" fmla="*/ 42 w 218"/>
              <a:gd name="T23" fmla="*/ 226 h 226"/>
              <a:gd name="T24" fmla="*/ 211 w 218"/>
              <a:gd name="T25" fmla="*/ 226 h 226"/>
              <a:gd name="T26" fmla="*/ 214 w 218"/>
              <a:gd name="T27" fmla="*/ 223 h 226"/>
              <a:gd name="T28" fmla="*/ 218 w 218"/>
              <a:gd name="T29" fmla="*/ 65 h 226"/>
              <a:gd name="T30" fmla="*/ 122 w 218"/>
              <a:gd name="T31" fmla="*/ 7 h 226"/>
              <a:gd name="T32" fmla="*/ 129 w 218"/>
              <a:gd name="T33" fmla="*/ 61 h 226"/>
              <a:gd name="T34" fmla="*/ 127 w 218"/>
              <a:gd name="T35" fmla="*/ 64 h 226"/>
              <a:gd name="T36" fmla="*/ 123 w 218"/>
              <a:gd name="T37" fmla="*/ 64 h 226"/>
              <a:gd name="T38" fmla="*/ 122 w 218"/>
              <a:gd name="T39" fmla="*/ 7 h 226"/>
              <a:gd name="T40" fmla="*/ 52 w 218"/>
              <a:gd name="T41" fmla="*/ 34 h 226"/>
              <a:gd name="T42" fmla="*/ 89 w 218"/>
              <a:gd name="T43" fmla="*/ 61 h 226"/>
              <a:gd name="T44" fmla="*/ 91 w 218"/>
              <a:gd name="T45" fmla="*/ 66 h 226"/>
              <a:gd name="T46" fmla="*/ 126 w 218"/>
              <a:gd name="T47" fmla="*/ 71 h 226"/>
              <a:gd name="T48" fmla="*/ 128 w 218"/>
              <a:gd name="T49" fmla="*/ 67 h 226"/>
              <a:gd name="T50" fmla="*/ 133 w 218"/>
              <a:gd name="T51" fmla="*/ 67 h 226"/>
              <a:gd name="T52" fmla="*/ 145 w 218"/>
              <a:gd name="T53" fmla="*/ 43 h 226"/>
              <a:gd name="T54" fmla="*/ 186 w 218"/>
              <a:gd name="T55" fmla="*/ 117 h 226"/>
              <a:gd name="T56" fmla="*/ 159 w 218"/>
              <a:gd name="T57" fmla="*/ 196 h 226"/>
              <a:gd name="T58" fmla="*/ 158 w 218"/>
              <a:gd name="T59" fmla="*/ 198 h 226"/>
              <a:gd name="T60" fmla="*/ 154 w 218"/>
              <a:gd name="T61" fmla="*/ 198 h 226"/>
              <a:gd name="T62" fmla="*/ 16 w 218"/>
              <a:gd name="T63" fmla="*/ 181 h 226"/>
              <a:gd name="T64" fmla="*/ 45 w 218"/>
              <a:gd name="T65" fmla="*/ 219 h 226"/>
              <a:gd name="T66" fmla="*/ 60 w 218"/>
              <a:gd name="T67" fmla="*/ 192 h 226"/>
              <a:gd name="T68" fmla="*/ 156 w 218"/>
              <a:gd name="T69" fmla="*/ 205 h 226"/>
              <a:gd name="T70" fmla="*/ 164 w 218"/>
              <a:gd name="T71" fmla="*/ 202 h 226"/>
              <a:gd name="T72" fmla="*/ 167 w 218"/>
              <a:gd name="T73" fmla="*/ 195 h 226"/>
              <a:gd name="T74" fmla="*/ 200 w 218"/>
              <a:gd name="T75" fmla="*/ 68 h 226"/>
              <a:gd name="T76" fmla="*/ 208 w 218"/>
              <a:gd name="T77" fmla="*/ 202 h 226"/>
              <a:gd name="T78" fmla="*/ 135 w 218"/>
              <a:gd name="T79" fmla="*/ 218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18" h="226">
                <a:moveTo>
                  <a:pt x="217" y="62"/>
                </a:moveTo>
                <a:cubicBezTo>
                  <a:pt x="216" y="61"/>
                  <a:pt x="215" y="61"/>
                  <a:pt x="215" y="61"/>
                </a:cubicBezTo>
                <a:cubicBezTo>
                  <a:pt x="210" y="61"/>
                  <a:pt x="206" y="61"/>
                  <a:pt x="201" y="61"/>
                </a:cubicBezTo>
                <a:cubicBezTo>
                  <a:pt x="202" y="55"/>
                  <a:pt x="203" y="49"/>
                  <a:pt x="205" y="44"/>
                </a:cubicBezTo>
                <a:cubicBezTo>
                  <a:pt x="205" y="43"/>
                  <a:pt x="205" y="42"/>
                  <a:pt x="204" y="42"/>
                </a:cubicBezTo>
                <a:cubicBezTo>
                  <a:pt x="204" y="41"/>
                  <a:pt x="203" y="40"/>
                  <a:pt x="202" y="40"/>
                </a:cubicBezTo>
                <a:cubicBezTo>
                  <a:pt x="183" y="37"/>
                  <a:pt x="166" y="36"/>
                  <a:pt x="148" y="36"/>
                </a:cubicBezTo>
                <a:cubicBezTo>
                  <a:pt x="151" y="28"/>
                  <a:pt x="154" y="21"/>
                  <a:pt x="158" y="13"/>
                </a:cubicBezTo>
                <a:cubicBezTo>
                  <a:pt x="158" y="12"/>
                  <a:pt x="158" y="11"/>
                  <a:pt x="158" y="10"/>
                </a:cubicBezTo>
                <a:cubicBezTo>
                  <a:pt x="158" y="9"/>
                  <a:pt x="157" y="8"/>
                  <a:pt x="156" y="8"/>
                </a:cubicBezTo>
                <a:cubicBezTo>
                  <a:pt x="144" y="4"/>
                  <a:pt x="132" y="1"/>
                  <a:pt x="120" y="0"/>
                </a:cubicBezTo>
                <a:cubicBezTo>
                  <a:pt x="118" y="0"/>
                  <a:pt x="117" y="1"/>
                  <a:pt x="116" y="2"/>
                </a:cubicBezTo>
                <a:cubicBezTo>
                  <a:pt x="113" y="14"/>
                  <a:pt x="108" y="25"/>
                  <a:pt x="103" y="36"/>
                </a:cubicBezTo>
                <a:cubicBezTo>
                  <a:pt x="84" y="36"/>
                  <a:pt x="66" y="35"/>
                  <a:pt x="51" y="26"/>
                </a:cubicBezTo>
                <a:cubicBezTo>
                  <a:pt x="50" y="26"/>
                  <a:pt x="49" y="25"/>
                  <a:pt x="48" y="26"/>
                </a:cubicBezTo>
                <a:cubicBezTo>
                  <a:pt x="47" y="26"/>
                  <a:pt x="46" y="27"/>
                  <a:pt x="46" y="28"/>
                </a:cubicBezTo>
                <a:cubicBezTo>
                  <a:pt x="38" y="73"/>
                  <a:pt x="31" y="139"/>
                  <a:pt x="1" y="183"/>
                </a:cubicBezTo>
                <a:cubicBezTo>
                  <a:pt x="0" y="184"/>
                  <a:pt x="0" y="185"/>
                  <a:pt x="0" y="186"/>
                </a:cubicBezTo>
                <a:cubicBezTo>
                  <a:pt x="1" y="187"/>
                  <a:pt x="2" y="188"/>
                  <a:pt x="4" y="188"/>
                </a:cubicBezTo>
                <a:cubicBezTo>
                  <a:pt x="8" y="188"/>
                  <a:pt x="12" y="187"/>
                  <a:pt x="16" y="187"/>
                </a:cubicBezTo>
                <a:cubicBezTo>
                  <a:pt x="24" y="187"/>
                  <a:pt x="32" y="188"/>
                  <a:pt x="41" y="189"/>
                </a:cubicBezTo>
                <a:cubicBezTo>
                  <a:pt x="39" y="201"/>
                  <a:pt x="39" y="211"/>
                  <a:pt x="38" y="222"/>
                </a:cubicBezTo>
                <a:cubicBezTo>
                  <a:pt x="38" y="223"/>
                  <a:pt x="38" y="224"/>
                  <a:pt x="39" y="225"/>
                </a:cubicBezTo>
                <a:cubicBezTo>
                  <a:pt x="40" y="225"/>
                  <a:pt x="41" y="226"/>
                  <a:pt x="42" y="226"/>
                </a:cubicBezTo>
                <a:cubicBezTo>
                  <a:pt x="70" y="225"/>
                  <a:pt x="103" y="224"/>
                  <a:pt x="135" y="224"/>
                </a:cubicBezTo>
                <a:cubicBezTo>
                  <a:pt x="161" y="224"/>
                  <a:pt x="187" y="225"/>
                  <a:pt x="211" y="226"/>
                </a:cubicBezTo>
                <a:cubicBezTo>
                  <a:pt x="212" y="226"/>
                  <a:pt x="213" y="226"/>
                  <a:pt x="213" y="225"/>
                </a:cubicBezTo>
                <a:cubicBezTo>
                  <a:pt x="214" y="225"/>
                  <a:pt x="214" y="224"/>
                  <a:pt x="214" y="223"/>
                </a:cubicBezTo>
                <a:cubicBezTo>
                  <a:pt x="214" y="216"/>
                  <a:pt x="214" y="209"/>
                  <a:pt x="214" y="202"/>
                </a:cubicBezTo>
                <a:cubicBezTo>
                  <a:pt x="214" y="156"/>
                  <a:pt x="215" y="111"/>
                  <a:pt x="218" y="65"/>
                </a:cubicBezTo>
                <a:cubicBezTo>
                  <a:pt x="218" y="64"/>
                  <a:pt x="218" y="63"/>
                  <a:pt x="217" y="62"/>
                </a:cubicBezTo>
                <a:close/>
                <a:moveTo>
                  <a:pt x="122" y="7"/>
                </a:moveTo>
                <a:cubicBezTo>
                  <a:pt x="131" y="8"/>
                  <a:pt x="141" y="10"/>
                  <a:pt x="150" y="13"/>
                </a:cubicBezTo>
                <a:cubicBezTo>
                  <a:pt x="143" y="29"/>
                  <a:pt x="136" y="45"/>
                  <a:pt x="129" y="61"/>
                </a:cubicBezTo>
                <a:cubicBezTo>
                  <a:pt x="129" y="62"/>
                  <a:pt x="128" y="63"/>
                  <a:pt x="128" y="63"/>
                </a:cubicBezTo>
                <a:cubicBezTo>
                  <a:pt x="127" y="64"/>
                  <a:pt x="127" y="64"/>
                  <a:pt x="127" y="64"/>
                </a:cubicBezTo>
                <a:cubicBezTo>
                  <a:pt x="126" y="65"/>
                  <a:pt x="126" y="65"/>
                  <a:pt x="126" y="65"/>
                </a:cubicBezTo>
                <a:cubicBezTo>
                  <a:pt x="125" y="65"/>
                  <a:pt x="124" y="65"/>
                  <a:pt x="123" y="64"/>
                </a:cubicBezTo>
                <a:cubicBezTo>
                  <a:pt x="115" y="63"/>
                  <a:pt x="106" y="61"/>
                  <a:pt x="97" y="60"/>
                </a:cubicBezTo>
                <a:cubicBezTo>
                  <a:pt x="108" y="44"/>
                  <a:pt x="116" y="26"/>
                  <a:pt x="122" y="7"/>
                </a:cubicBezTo>
                <a:close/>
                <a:moveTo>
                  <a:pt x="10" y="181"/>
                </a:moveTo>
                <a:cubicBezTo>
                  <a:pt x="38" y="137"/>
                  <a:pt x="44" y="77"/>
                  <a:pt x="52" y="34"/>
                </a:cubicBezTo>
                <a:cubicBezTo>
                  <a:pt x="66" y="41"/>
                  <a:pt x="83" y="43"/>
                  <a:pt x="100" y="43"/>
                </a:cubicBezTo>
                <a:cubicBezTo>
                  <a:pt x="96" y="49"/>
                  <a:pt x="93" y="55"/>
                  <a:pt x="89" y="61"/>
                </a:cubicBezTo>
                <a:cubicBezTo>
                  <a:pt x="88" y="62"/>
                  <a:pt x="88" y="63"/>
                  <a:pt x="89" y="64"/>
                </a:cubicBezTo>
                <a:cubicBezTo>
                  <a:pt x="89" y="65"/>
                  <a:pt x="90" y="66"/>
                  <a:pt x="91" y="66"/>
                </a:cubicBezTo>
                <a:cubicBezTo>
                  <a:pt x="101" y="68"/>
                  <a:pt x="112" y="69"/>
                  <a:pt x="122" y="71"/>
                </a:cubicBezTo>
                <a:cubicBezTo>
                  <a:pt x="123" y="71"/>
                  <a:pt x="124" y="71"/>
                  <a:pt x="126" y="71"/>
                </a:cubicBezTo>
                <a:cubicBezTo>
                  <a:pt x="127" y="71"/>
                  <a:pt x="128" y="71"/>
                  <a:pt x="130" y="70"/>
                </a:cubicBezTo>
                <a:cubicBezTo>
                  <a:pt x="128" y="67"/>
                  <a:pt x="128" y="67"/>
                  <a:pt x="128" y="67"/>
                </a:cubicBezTo>
                <a:cubicBezTo>
                  <a:pt x="130" y="70"/>
                  <a:pt x="130" y="70"/>
                  <a:pt x="130" y="70"/>
                </a:cubicBezTo>
                <a:cubicBezTo>
                  <a:pt x="131" y="70"/>
                  <a:pt x="133" y="68"/>
                  <a:pt x="133" y="67"/>
                </a:cubicBezTo>
                <a:cubicBezTo>
                  <a:pt x="134" y="66"/>
                  <a:pt x="135" y="65"/>
                  <a:pt x="135" y="64"/>
                </a:cubicBezTo>
                <a:cubicBezTo>
                  <a:pt x="138" y="57"/>
                  <a:pt x="141" y="50"/>
                  <a:pt x="145" y="43"/>
                </a:cubicBezTo>
                <a:cubicBezTo>
                  <a:pt x="162" y="43"/>
                  <a:pt x="179" y="43"/>
                  <a:pt x="197" y="46"/>
                </a:cubicBezTo>
                <a:cubicBezTo>
                  <a:pt x="193" y="67"/>
                  <a:pt x="191" y="92"/>
                  <a:pt x="186" y="117"/>
                </a:cubicBezTo>
                <a:cubicBezTo>
                  <a:pt x="182" y="143"/>
                  <a:pt x="175" y="170"/>
                  <a:pt x="161" y="191"/>
                </a:cubicBezTo>
                <a:cubicBezTo>
                  <a:pt x="160" y="193"/>
                  <a:pt x="160" y="195"/>
                  <a:pt x="159" y="196"/>
                </a:cubicBezTo>
                <a:cubicBezTo>
                  <a:pt x="159" y="197"/>
                  <a:pt x="158" y="198"/>
                  <a:pt x="158" y="198"/>
                </a:cubicBezTo>
                <a:cubicBezTo>
                  <a:pt x="158" y="198"/>
                  <a:pt x="158" y="198"/>
                  <a:pt x="158" y="198"/>
                </a:cubicBezTo>
                <a:cubicBezTo>
                  <a:pt x="157" y="198"/>
                  <a:pt x="157" y="199"/>
                  <a:pt x="156" y="199"/>
                </a:cubicBezTo>
                <a:cubicBezTo>
                  <a:pt x="156" y="199"/>
                  <a:pt x="155" y="198"/>
                  <a:pt x="154" y="198"/>
                </a:cubicBezTo>
                <a:cubicBezTo>
                  <a:pt x="123" y="194"/>
                  <a:pt x="92" y="189"/>
                  <a:pt x="61" y="185"/>
                </a:cubicBezTo>
                <a:cubicBezTo>
                  <a:pt x="47" y="183"/>
                  <a:pt x="31" y="181"/>
                  <a:pt x="16" y="181"/>
                </a:cubicBezTo>
                <a:cubicBezTo>
                  <a:pt x="14" y="181"/>
                  <a:pt x="12" y="181"/>
                  <a:pt x="10" y="181"/>
                </a:cubicBezTo>
                <a:close/>
                <a:moveTo>
                  <a:pt x="45" y="219"/>
                </a:moveTo>
                <a:cubicBezTo>
                  <a:pt x="46" y="209"/>
                  <a:pt x="46" y="200"/>
                  <a:pt x="47" y="190"/>
                </a:cubicBezTo>
                <a:cubicBezTo>
                  <a:pt x="52" y="190"/>
                  <a:pt x="56" y="191"/>
                  <a:pt x="60" y="192"/>
                </a:cubicBezTo>
                <a:cubicBezTo>
                  <a:pt x="91" y="196"/>
                  <a:pt x="122" y="201"/>
                  <a:pt x="153" y="205"/>
                </a:cubicBezTo>
                <a:cubicBezTo>
                  <a:pt x="154" y="205"/>
                  <a:pt x="155" y="205"/>
                  <a:pt x="156" y="205"/>
                </a:cubicBezTo>
                <a:cubicBezTo>
                  <a:pt x="158" y="205"/>
                  <a:pt x="159" y="205"/>
                  <a:pt x="160" y="205"/>
                </a:cubicBezTo>
                <a:cubicBezTo>
                  <a:pt x="162" y="204"/>
                  <a:pt x="163" y="203"/>
                  <a:pt x="164" y="202"/>
                </a:cubicBezTo>
                <a:cubicBezTo>
                  <a:pt x="165" y="201"/>
                  <a:pt x="165" y="199"/>
                  <a:pt x="166" y="198"/>
                </a:cubicBezTo>
                <a:cubicBezTo>
                  <a:pt x="166" y="196"/>
                  <a:pt x="167" y="195"/>
                  <a:pt x="167" y="195"/>
                </a:cubicBezTo>
                <a:cubicBezTo>
                  <a:pt x="182" y="172"/>
                  <a:pt x="189" y="145"/>
                  <a:pt x="193" y="118"/>
                </a:cubicBezTo>
                <a:cubicBezTo>
                  <a:pt x="196" y="100"/>
                  <a:pt x="198" y="83"/>
                  <a:pt x="200" y="68"/>
                </a:cubicBezTo>
                <a:cubicBezTo>
                  <a:pt x="204" y="68"/>
                  <a:pt x="207" y="68"/>
                  <a:pt x="211" y="68"/>
                </a:cubicBezTo>
                <a:cubicBezTo>
                  <a:pt x="208" y="113"/>
                  <a:pt x="208" y="157"/>
                  <a:pt x="208" y="202"/>
                </a:cubicBezTo>
                <a:cubicBezTo>
                  <a:pt x="208" y="208"/>
                  <a:pt x="208" y="214"/>
                  <a:pt x="208" y="219"/>
                </a:cubicBezTo>
                <a:cubicBezTo>
                  <a:pt x="185" y="218"/>
                  <a:pt x="160" y="218"/>
                  <a:pt x="135" y="218"/>
                </a:cubicBezTo>
                <a:cubicBezTo>
                  <a:pt x="104" y="218"/>
                  <a:pt x="73" y="218"/>
                  <a:pt x="45" y="21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F36196-0B86-47D8-BD8E-DF6CB8AFB01B}"/>
              </a:ext>
            </a:extLst>
          </p:cNvPr>
          <p:cNvSpPr txBox="1"/>
          <p:nvPr/>
        </p:nvSpPr>
        <p:spPr>
          <a:xfrm>
            <a:off x="2645667" y="4663306"/>
            <a:ext cx="89028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Làm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bài</a:t>
            </a:r>
            <a:r>
              <a:rPr lang="en-US" sz="2600" dirty="0">
                <a:solidFill>
                  <a:schemeClr val="bg1"/>
                </a:solidFill>
              </a:rPr>
              <a:t> 26, 27, 28 </a:t>
            </a:r>
            <a:r>
              <a:rPr lang="en-US" sz="2600" dirty="0" err="1">
                <a:solidFill>
                  <a:schemeClr val="bg1"/>
                </a:solidFill>
              </a:rPr>
              <a:t>trang</a:t>
            </a:r>
            <a:r>
              <a:rPr lang="en-US" sz="2600" dirty="0">
                <a:solidFill>
                  <a:schemeClr val="bg1"/>
                </a:solidFill>
              </a:rPr>
              <a:t> 14/ SGK – </a:t>
            </a:r>
            <a:r>
              <a:rPr lang="en-US" sz="2600" dirty="0" err="1">
                <a:solidFill>
                  <a:schemeClr val="bg1"/>
                </a:solidFill>
              </a:rPr>
              <a:t>Toán</a:t>
            </a:r>
            <a:r>
              <a:rPr lang="en-US" sz="2600" dirty="0">
                <a:solidFill>
                  <a:schemeClr val="bg1"/>
                </a:solidFill>
              </a:rPr>
              <a:t> 8 – </a:t>
            </a:r>
            <a:r>
              <a:rPr lang="en-US" sz="2600" dirty="0" err="1">
                <a:solidFill>
                  <a:schemeClr val="bg1"/>
                </a:solidFill>
              </a:rPr>
              <a:t>Tập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một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8387020-7F19-47B3-802E-62191BC7E1C6}"/>
              </a:ext>
            </a:extLst>
          </p:cNvPr>
          <p:cNvSpPr txBox="1"/>
          <p:nvPr/>
        </p:nvSpPr>
        <p:spPr>
          <a:xfrm>
            <a:off x="2649371" y="2635421"/>
            <a:ext cx="74557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Ôn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tập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năm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hằng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đẳng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thức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đáng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nhớ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5"/>
          <p:cNvGrpSpPr>
            <a:grpSpLocks noChangeAspect="1"/>
          </p:cNvGrpSpPr>
          <p:nvPr/>
        </p:nvGrpSpPr>
        <p:grpSpPr bwMode="auto">
          <a:xfrm>
            <a:off x="896903" y="2693394"/>
            <a:ext cx="1367225" cy="1844073"/>
            <a:chOff x="1618" y="1411"/>
            <a:chExt cx="1382" cy="1864"/>
          </a:xfrm>
          <a:solidFill>
            <a:srgbClr val="FFE88B"/>
          </a:solidFill>
        </p:grpSpPr>
        <p:sp>
          <p:nvSpPr>
            <p:cNvPr id="21" name="Freeform 16"/>
            <p:cNvSpPr/>
            <p:nvPr/>
          </p:nvSpPr>
          <p:spPr bwMode="auto">
            <a:xfrm>
              <a:off x="1618" y="2704"/>
              <a:ext cx="657" cy="571"/>
            </a:xfrm>
            <a:custGeom>
              <a:avLst/>
              <a:gdLst>
                <a:gd name="T0" fmla="*/ 33 w 108"/>
                <a:gd name="T1" fmla="*/ 7 h 94"/>
                <a:gd name="T2" fmla="*/ 2 w 108"/>
                <a:gd name="T3" fmla="*/ 58 h 94"/>
                <a:gd name="T4" fmla="*/ 6 w 108"/>
                <a:gd name="T5" fmla="*/ 67 h 94"/>
                <a:gd name="T6" fmla="*/ 72 w 108"/>
                <a:gd name="T7" fmla="*/ 90 h 94"/>
                <a:gd name="T8" fmla="*/ 107 w 108"/>
                <a:gd name="T9" fmla="*/ 34 h 94"/>
                <a:gd name="T10" fmla="*/ 103 w 108"/>
                <a:gd name="T11" fmla="*/ 25 h 94"/>
                <a:gd name="T12" fmla="*/ 43 w 108"/>
                <a:gd name="T13" fmla="*/ 5 h 94"/>
                <a:gd name="T14" fmla="*/ 40 w 108"/>
                <a:gd name="T15" fmla="*/ 16 h 94"/>
                <a:gd name="T16" fmla="*/ 100 w 108"/>
                <a:gd name="T17" fmla="*/ 36 h 94"/>
                <a:gd name="T18" fmla="*/ 96 w 108"/>
                <a:gd name="T19" fmla="*/ 28 h 94"/>
                <a:gd name="T20" fmla="*/ 62 w 108"/>
                <a:gd name="T21" fmla="*/ 77 h 94"/>
                <a:gd name="T22" fmla="*/ 9 w 108"/>
                <a:gd name="T23" fmla="*/ 55 h 94"/>
                <a:gd name="T24" fmla="*/ 12 w 108"/>
                <a:gd name="T25" fmla="*/ 64 h 94"/>
                <a:gd name="T26" fmla="*/ 43 w 108"/>
                <a:gd name="T27" fmla="*/ 13 h 94"/>
                <a:gd name="T28" fmla="*/ 33 w 108"/>
                <a:gd name="T29" fmla="*/ 7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8" h="94">
                  <a:moveTo>
                    <a:pt x="33" y="7"/>
                  </a:moveTo>
                  <a:cubicBezTo>
                    <a:pt x="21" y="23"/>
                    <a:pt x="10" y="40"/>
                    <a:pt x="2" y="58"/>
                  </a:cubicBezTo>
                  <a:cubicBezTo>
                    <a:pt x="0" y="62"/>
                    <a:pt x="2" y="65"/>
                    <a:pt x="6" y="67"/>
                  </a:cubicBezTo>
                  <a:cubicBezTo>
                    <a:pt x="23" y="74"/>
                    <a:pt x="52" y="94"/>
                    <a:pt x="72" y="90"/>
                  </a:cubicBezTo>
                  <a:cubicBezTo>
                    <a:pt x="93" y="85"/>
                    <a:pt x="99" y="51"/>
                    <a:pt x="107" y="34"/>
                  </a:cubicBezTo>
                  <a:cubicBezTo>
                    <a:pt x="108" y="30"/>
                    <a:pt x="107" y="26"/>
                    <a:pt x="103" y="25"/>
                  </a:cubicBezTo>
                  <a:cubicBezTo>
                    <a:pt x="83" y="20"/>
                    <a:pt x="63" y="12"/>
                    <a:pt x="43" y="5"/>
                  </a:cubicBezTo>
                  <a:cubicBezTo>
                    <a:pt x="36" y="2"/>
                    <a:pt x="33" y="13"/>
                    <a:pt x="40" y="16"/>
                  </a:cubicBezTo>
                  <a:cubicBezTo>
                    <a:pt x="60" y="24"/>
                    <a:pt x="79" y="31"/>
                    <a:pt x="100" y="36"/>
                  </a:cubicBezTo>
                  <a:cubicBezTo>
                    <a:pt x="99" y="33"/>
                    <a:pt x="98" y="31"/>
                    <a:pt x="96" y="28"/>
                  </a:cubicBezTo>
                  <a:cubicBezTo>
                    <a:pt x="90" y="42"/>
                    <a:pt x="83" y="81"/>
                    <a:pt x="62" y="77"/>
                  </a:cubicBezTo>
                  <a:cubicBezTo>
                    <a:pt x="44" y="74"/>
                    <a:pt x="26" y="62"/>
                    <a:pt x="9" y="55"/>
                  </a:cubicBezTo>
                  <a:cubicBezTo>
                    <a:pt x="10" y="58"/>
                    <a:pt x="11" y="61"/>
                    <a:pt x="12" y="64"/>
                  </a:cubicBezTo>
                  <a:cubicBezTo>
                    <a:pt x="21" y="46"/>
                    <a:pt x="32" y="29"/>
                    <a:pt x="43" y="13"/>
                  </a:cubicBezTo>
                  <a:cubicBezTo>
                    <a:pt x="48" y="6"/>
                    <a:pt x="38" y="0"/>
                    <a:pt x="33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6" name="Freeform 17"/>
            <p:cNvSpPr/>
            <p:nvPr/>
          </p:nvSpPr>
          <p:spPr bwMode="auto">
            <a:xfrm>
              <a:off x="1806" y="2765"/>
              <a:ext cx="409" cy="340"/>
            </a:xfrm>
            <a:custGeom>
              <a:avLst/>
              <a:gdLst>
                <a:gd name="T0" fmla="*/ 6 w 67"/>
                <a:gd name="T1" fmla="*/ 14 h 56"/>
                <a:gd name="T2" fmla="*/ 53 w 67"/>
                <a:gd name="T3" fmla="*/ 50 h 56"/>
                <a:gd name="T4" fmla="*/ 61 w 67"/>
                <a:gd name="T5" fmla="*/ 42 h 56"/>
                <a:gd name="T6" fmla="*/ 12 w 67"/>
                <a:gd name="T7" fmla="*/ 4 h 56"/>
                <a:gd name="T8" fmla="*/ 6 w 67"/>
                <a:gd name="T9" fmla="*/ 1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56">
                  <a:moveTo>
                    <a:pt x="6" y="14"/>
                  </a:moveTo>
                  <a:cubicBezTo>
                    <a:pt x="22" y="26"/>
                    <a:pt x="39" y="37"/>
                    <a:pt x="53" y="50"/>
                  </a:cubicBezTo>
                  <a:cubicBezTo>
                    <a:pt x="58" y="56"/>
                    <a:pt x="67" y="47"/>
                    <a:pt x="61" y="42"/>
                  </a:cubicBezTo>
                  <a:cubicBezTo>
                    <a:pt x="46" y="27"/>
                    <a:pt x="29" y="16"/>
                    <a:pt x="12" y="4"/>
                  </a:cubicBezTo>
                  <a:cubicBezTo>
                    <a:pt x="6" y="0"/>
                    <a:pt x="0" y="10"/>
                    <a:pt x="6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6" name="Freeform 18"/>
            <p:cNvSpPr/>
            <p:nvPr/>
          </p:nvSpPr>
          <p:spPr bwMode="auto">
            <a:xfrm>
              <a:off x="1727" y="2874"/>
              <a:ext cx="360" cy="353"/>
            </a:xfrm>
            <a:custGeom>
              <a:avLst/>
              <a:gdLst>
                <a:gd name="T0" fmla="*/ 6 w 59"/>
                <a:gd name="T1" fmla="*/ 14 h 58"/>
                <a:gd name="T2" fmla="*/ 47 w 59"/>
                <a:gd name="T3" fmla="*/ 53 h 58"/>
                <a:gd name="T4" fmla="*/ 53 w 59"/>
                <a:gd name="T5" fmla="*/ 43 h 58"/>
                <a:gd name="T6" fmla="*/ 14 w 59"/>
                <a:gd name="T7" fmla="*/ 6 h 58"/>
                <a:gd name="T8" fmla="*/ 6 w 59"/>
                <a:gd name="T9" fmla="*/ 1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58">
                  <a:moveTo>
                    <a:pt x="6" y="14"/>
                  </a:moveTo>
                  <a:cubicBezTo>
                    <a:pt x="19" y="28"/>
                    <a:pt x="32" y="42"/>
                    <a:pt x="47" y="53"/>
                  </a:cubicBezTo>
                  <a:cubicBezTo>
                    <a:pt x="53" y="58"/>
                    <a:pt x="59" y="48"/>
                    <a:pt x="53" y="43"/>
                  </a:cubicBezTo>
                  <a:cubicBezTo>
                    <a:pt x="39" y="32"/>
                    <a:pt x="27" y="19"/>
                    <a:pt x="14" y="6"/>
                  </a:cubicBezTo>
                  <a:cubicBezTo>
                    <a:pt x="9" y="0"/>
                    <a:pt x="0" y="9"/>
                    <a:pt x="6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7" name="Freeform 19"/>
            <p:cNvSpPr/>
            <p:nvPr/>
          </p:nvSpPr>
          <p:spPr bwMode="auto">
            <a:xfrm>
              <a:off x="1636" y="1411"/>
              <a:ext cx="1364" cy="1555"/>
            </a:xfrm>
            <a:custGeom>
              <a:avLst/>
              <a:gdLst>
                <a:gd name="T0" fmla="*/ 40 w 224"/>
                <a:gd name="T1" fmla="*/ 220 h 256"/>
                <a:gd name="T2" fmla="*/ 31 w 224"/>
                <a:gd name="T3" fmla="*/ 82 h 256"/>
                <a:gd name="T4" fmla="*/ 159 w 224"/>
                <a:gd name="T5" fmla="*/ 31 h 256"/>
                <a:gd name="T6" fmla="*/ 205 w 224"/>
                <a:gd name="T7" fmla="*/ 131 h 256"/>
                <a:gd name="T8" fmla="*/ 94 w 224"/>
                <a:gd name="T9" fmla="*/ 242 h 256"/>
                <a:gd name="T10" fmla="*/ 102 w 224"/>
                <a:gd name="T11" fmla="*/ 251 h 256"/>
                <a:gd name="T12" fmla="*/ 218 w 224"/>
                <a:gd name="T13" fmla="*/ 122 h 256"/>
                <a:gd name="T14" fmla="*/ 159 w 224"/>
                <a:gd name="T15" fmla="*/ 18 h 256"/>
                <a:gd name="T16" fmla="*/ 24 w 224"/>
                <a:gd name="T17" fmla="*/ 70 h 256"/>
                <a:gd name="T18" fmla="*/ 30 w 224"/>
                <a:gd name="T19" fmla="*/ 226 h 256"/>
                <a:gd name="T20" fmla="*/ 40 w 224"/>
                <a:gd name="T21" fmla="*/ 22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4" h="256">
                  <a:moveTo>
                    <a:pt x="40" y="220"/>
                  </a:moveTo>
                  <a:cubicBezTo>
                    <a:pt x="22" y="177"/>
                    <a:pt x="15" y="126"/>
                    <a:pt x="31" y="82"/>
                  </a:cubicBezTo>
                  <a:cubicBezTo>
                    <a:pt x="50" y="32"/>
                    <a:pt x="112" y="14"/>
                    <a:pt x="159" y="31"/>
                  </a:cubicBezTo>
                  <a:cubicBezTo>
                    <a:pt x="199" y="45"/>
                    <a:pt x="213" y="93"/>
                    <a:pt x="205" y="131"/>
                  </a:cubicBezTo>
                  <a:cubicBezTo>
                    <a:pt x="193" y="188"/>
                    <a:pt x="133" y="208"/>
                    <a:pt x="94" y="242"/>
                  </a:cubicBezTo>
                  <a:cubicBezTo>
                    <a:pt x="88" y="247"/>
                    <a:pt x="96" y="256"/>
                    <a:pt x="102" y="251"/>
                  </a:cubicBezTo>
                  <a:cubicBezTo>
                    <a:pt x="147" y="211"/>
                    <a:pt x="211" y="190"/>
                    <a:pt x="218" y="122"/>
                  </a:cubicBezTo>
                  <a:cubicBezTo>
                    <a:pt x="224" y="77"/>
                    <a:pt x="203" y="34"/>
                    <a:pt x="159" y="18"/>
                  </a:cubicBezTo>
                  <a:cubicBezTo>
                    <a:pt x="109" y="0"/>
                    <a:pt x="47" y="22"/>
                    <a:pt x="24" y="70"/>
                  </a:cubicBezTo>
                  <a:cubicBezTo>
                    <a:pt x="0" y="117"/>
                    <a:pt x="10" y="179"/>
                    <a:pt x="30" y="226"/>
                  </a:cubicBezTo>
                  <a:cubicBezTo>
                    <a:pt x="33" y="233"/>
                    <a:pt x="44" y="227"/>
                    <a:pt x="40" y="2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8" name="Freeform 20"/>
            <p:cNvSpPr/>
            <p:nvPr/>
          </p:nvSpPr>
          <p:spPr bwMode="auto">
            <a:xfrm>
              <a:off x="1880" y="2049"/>
              <a:ext cx="261" cy="844"/>
            </a:xfrm>
            <a:custGeom>
              <a:avLst/>
              <a:gdLst>
                <a:gd name="T0" fmla="*/ 30 w 43"/>
                <a:gd name="T1" fmla="*/ 8 h 139"/>
                <a:gd name="T2" fmla="*/ 2 w 43"/>
                <a:gd name="T3" fmla="*/ 128 h 139"/>
                <a:gd name="T4" fmla="*/ 13 w 43"/>
                <a:gd name="T5" fmla="*/ 131 h 139"/>
                <a:gd name="T6" fmla="*/ 42 w 43"/>
                <a:gd name="T7" fmla="*/ 11 h 139"/>
                <a:gd name="T8" fmla="*/ 30 w 43"/>
                <a:gd name="T9" fmla="*/ 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39">
                  <a:moveTo>
                    <a:pt x="30" y="8"/>
                  </a:moveTo>
                  <a:cubicBezTo>
                    <a:pt x="22" y="48"/>
                    <a:pt x="11" y="88"/>
                    <a:pt x="2" y="128"/>
                  </a:cubicBezTo>
                  <a:cubicBezTo>
                    <a:pt x="0" y="136"/>
                    <a:pt x="12" y="139"/>
                    <a:pt x="13" y="131"/>
                  </a:cubicBezTo>
                  <a:cubicBezTo>
                    <a:pt x="23" y="91"/>
                    <a:pt x="33" y="51"/>
                    <a:pt x="42" y="11"/>
                  </a:cubicBezTo>
                  <a:cubicBezTo>
                    <a:pt x="43" y="3"/>
                    <a:pt x="32" y="0"/>
                    <a:pt x="3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9" name="Freeform 21"/>
            <p:cNvSpPr/>
            <p:nvPr/>
          </p:nvSpPr>
          <p:spPr bwMode="auto">
            <a:xfrm>
              <a:off x="2026" y="2182"/>
              <a:ext cx="578" cy="729"/>
            </a:xfrm>
            <a:custGeom>
              <a:avLst/>
              <a:gdLst>
                <a:gd name="T0" fmla="*/ 80 w 95"/>
                <a:gd name="T1" fmla="*/ 7 h 120"/>
                <a:gd name="T2" fmla="*/ 4 w 95"/>
                <a:gd name="T3" fmla="*/ 108 h 120"/>
                <a:gd name="T4" fmla="*/ 15 w 95"/>
                <a:gd name="T5" fmla="*/ 114 h 120"/>
                <a:gd name="T6" fmla="*/ 90 w 95"/>
                <a:gd name="T7" fmla="*/ 13 h 120"/>
                <a:gd name="T8" fmla="*/ 80 w 95"/>
                <a:gd name="T9" fmla="*/ 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120">
                  <a:moveTo>
                    <a:pt x="80" y="7"/>
                  </a:moveTo>
                  <a:cubicBezTo>
                    <a:pt x="56" y="41"/>
                    <a:pt x="25" y="71"/>
                    <a:pt x="4" y="108"/>
                  </a:cubicBezTo>
                  <a:cubicBezTo>
                    <a:pt x="0" y="114"/>
                    <a:pt x="11" y="120"/>
                    <a:pt x="15" y="114"/>
                  </a:cubicBezTo>
                  <a:cubicBezTo>
                    <a:pt x="36" y="77"/>
                    <a:pt x="66" y="47"/>
                    <a:pt x="90" y="13"/>
                  </a:cubicBezTo>
                  <a:cubicBezTo>
                    <a:pt x="95" y="6"/>
                    <a:pt x="84" y="0"/>
                    <a:pt x="80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0" name="Freeform 22"/>
            <p:cNvSpPr/>
            <p:nvPr/>
          </p:nvSpPr>
          <p:spPr bwMode="auto">
            <a:xfrm>
              <a:off x="2056" y="1964"/>
              <a:ext cx="530" cy="321"/>
            </a:xfrm>
            <a:custGeom>
              <a:avLst/>
              <a:gdLst>
                <a:gd name="T0" fmla="*/ 14 w 87"/>
                <a:gd name="T1" fmla="*/ 22 h 53"/>
                <a:gd name="T2" fmla="*/ 19 w 87"/>
                <a:gd name="T3" fmla="*/ 17 h 53"/>
                <a:gd name="T4" fmla="*/ 20 w 87"/>
                <a:gd name="T5" fmla="*/ 28 h 53"/>
                <a:gd name="T6" fmla="*/ 31 w 87"/>
                <a:gd name="T7" fmla="*/ 32 h 53"/>
                <a:gd name="T8" fmla="*/ 39 w 87"/>
                <a:gd name="T9" fmla="*/ 31 h 53"/>
                <a:gd name="T10" fmla="*/ 50 w 87"/>
                <a:gd name="T11" fmla="*/ 36 h 53"/>
                <a:gd name="T12" fmla="*/ 61 w 87"/>
                <a:gd name="T13" fmla="*/ 26 h 53"/>
                <a:gd name="T14" fmla="*/ 51 w 87"/>
                <a:gd name="T15" fmla="*/ 23 h 53"/>
                <a:gd name="T16" fmla="*/ 56 w 87"/>
                <a:gd name="T17" fmla="*/ 40 h 53"/>
                <a:gd name="T18" fmla="*/ 66 w 87"/>
                <a:gd name="T19" fmla="*/ 43 h 53"/>
                <a:gd name="T20" fmla="*/ 79 w 87"/>
                <a:gd name="T21" fmla="*/ 35 h 53"/>
                <a:gd name="T22" fmla="*/ 72 w 87"/>
                <a:gd name="T23" fmla="*/ 29 h 53"/>
                <a:gd name="T24" fmla="*/ 74 w 87"/>
                <a:gd name="T25" fmla="*/ 46 h 53"/>
                <a:gd name="T26" fmla="*/ 86 w 87"/>
                <a:gd name="T27" fmla="*/ 46 h 53"/>
                <a:gd name="T28" fmla="*/ 84 w 87"/>
                <a:gd name="T29" fmla="*/ 29 h 53"/>
                <a:gd name="T30" fmla="*/ 76 w 87"/>
                <a:gd name="T31" fmla="*/ 23 h 53"/>
                <a:gd name="T32" fmla="*/ 57 w 87"/>
                <a:gd name="T33" fmla="*/ 35 h 53"/>
                <a:gd name="T34" fmla="*/ 67 w 87"/>
                <a:gd name="T35" fmla="*/ 37 h 53"/>
                <a:gd name="T36" fmla="*/ 62 w 87"/>
                <a:gd name="T37" fmla="*/ 20 h 53"/>
                <a:gd name="T38" fmla="*/ 52 w 87"/>
                <a:gd name="T39" fmla="*/ 17 h 53"/>
                <a:gd name="T40" fmla="*/ 40 w 87"/>
                <a:gd name="T41" fmla="*/ 29 h 53"/>
                <a:gd name="T42" fmla="*/ 51 w 87"/>
                <a:gd name="T43" fmla="*/ 34 h 53"/>
                <a:gd name="T44" fmla="*/ 21 w 87"/>
                <a:gd name="T45" fmla="*/ 26 h 53"/>
                <a:gd name="T46" fmla="*/ 32 w 87"/>
                <a:gd name="T47" fmla="*/ 31 h 53"/>
                <a:gd name="T48" fmla="*/ 27 w 87"/>
                <a:gd name="T49" fmla="*/ 5 h 53"/>
                <a:gd name="T50" fmla="*/ 4 w 87"/>
                <a:gd name="T51" fmla="*/ 16 h 53"/>
                <a:gd name="T52" fmla="*/ 14 w 87"/>
                <a:gd name="T53" fmla="*/ 2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7" h="53">
                  <a:moveTo>
                    <a:pt x="14" y="22"/>
                  </a:moveTo>
                  <a:cubicBezTo>
                    <a:pt x="15" y="20"/>
                    <a:pt x="17" y="18"/>
                    <a:pt x="19" y="17"/>
                  </a:cubicBezTo>
                  <a:cubicBezTo>
                    <a:pt x="25" y="13"/>
                    <a:pt x="20" y="27"/>
                    <a:pt x="20" y="28"/>
                  </a:cubicBezTo>
                  <a:cubicBezTo>
                    <a:pt x="17" y="34"/>
                    <a:pt x="27" y="37"/>
                    <a:pt x="31" y="32"/>
                  </a:cubicBezTo>
                  <a:cubicBezTo>
                    <a:pt x="32" y="31"/>
                    <a:pt x="41" y="19"/>
                    <a:pt x="39" y="31"/>
                  </a:cubicBezTo>
                  <a:cubicBezTo>
                    <a:pt x="38" y="38"/>
                    <a:pt x="46" y="41"/>
                    <a:pt x="50" y="36"/>
                  </a:cubicBezTo>
                  <a:cubicBezTo>
                    <a:pt x="53" y="31"/>
                    <a:pt x="57" y="29"/>
                    <a:pt x="61" y="26"/>
                  </a:cubicBezTo>
                  <a:cubicBezTo>
                    <a:pt x="58" y="25"/>
                    <a:pt x="54" y="24"/>
                    <a:pt x="51" y="23"/>
                  </a:cubicBezTo>
                  <a:cubicBezTo>
                    <a:pt x="53" y="29"/>
                    <a:pt x="54" y="35"/>
                    <a:pt x="56" y="40"/>
                  </a:cubicBezTo>
                  <a:cubicBezTo>
                    <a:pt x="57" y="45"/>
                    <a:pt x="62" y="46"/>
                    <a:pt x="66" y="43"/>
                  </a:cubicBezTo>
                  <a:cubicBezTo>
                    <a:pt x="70" y="40"/>
                    <a:pt x="74" y="36"/>
                    <a:pt x="79" y="35"/>
                  </a:cubicBezTo>
                  <a:cubicBezTo>
                    <a:pt x="77" y="33"/>
                    <a:pt x="74" y="31"/>
                    <a:pt x="72" y="29"/>
                  </a:cubicBezTo>
                  <a:cubicBezTo>
                    <a:pt x="72" y="34"/>
                    <a:pt x="73" y="40"/>
                    <a:pt x="74" y="46"/>
                  </a:cubicBezTo>
                  <a:cubicBezTo>
                    <a:pt x="75" y="53"/>
                    <a:pt x="87" y="53"/>
                    <a:pt x="86" y="46"/>
                  </a:cubicBezTo>
                  <a:cubicBezTo>
                    <a:pt x="85" y="40"/>
                    <a:pt x="84" y="34"/>
                    <a:pt x="84" y="29"/>
                  </a:cubicBezTo>
                  <a:cubicBezTo>
                    <a:pt x="83" y="25"/>
                    <a:pt x="80" y="22"/>
                    <a:pt x="76" y="23"/>
                  </a:cubicBezTo>
                  <a:cubicBezTo>
                    <a:pt x="69" y="26"/>
                    <a:pt x="63" y="30"/>
                    <a:pt x="57" y="35"/>
                  </a:cubicBezTo>
                  <a:cubicBezTo>
                    <a:pt x="60" y="35"/>
                    <a:pt x="64" y="36"/>
                    <a:pt x="67" y="37"/>
                  </a:cubicBezTo>
                  <a:cubicBezTo>
                    <a:pt x="66" y="31"/>
                    <a:pt x="64" y="25"/>
                    <a:pt x="62" y="20"/>
                  </a:cubicBezTo>
                  <a:cubicBezTo>
                    <a:pt x="61" y="15"/>
                    <a:pt x="56" y="14"/>
                    <a:pt x="52" y="17"/>
                  </a:cubicBezTo>
                  <a:cubicBezTo>
                    <a:pt x="48" y="21"/>
                    <a:pt x="44" y="25"/>
                    <a:pt x="40" y="29"/>
                  </a:cubicBezTo>
                  <a:cubicBezTo>
                    <a:pt x="44" y="31"/>
                    <a:pt x="47" y="33"/>
                    <a:pt x="51" y="34"/>
                  </a:cubicBezTo>
                  <a:cubicBezTo>
                    <a:pt x="55" y="9"/>
                    <a:pt x="33" y="9"/>
                    <a:pt x="21" y="26"/>
                  </a:cubicBezTo>
                  <a:cubicBezTo>
                    <a:pt x="24" y="28"/>
                    <a:pt x="28" y="29"/>
                    <a:pt x="32" y="31"/>
                  </a:cubicBezTo>
                  <a:cubicBezTo>
                    <a:pt x="35" y="22"/>
                    <a:pt x="37" y="11"/>
                    <a:pt x="27" y="5"/>
                  </a:cubicBezTo>
                  <a:cubicBezTo>
                    <a:pt x="18" y="0"/>
                    <a:pt x="8" y="9"/>
                    <a:pt x="4" y="16"/>
                  </a:cubicBezTo>
                  <a:cubicBezTo>
                    <a:pt x="0" y="23"/>
                    <a:pt x="10" y="29"/>
                    <a:pt x="14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46" name="文本框 45"/>
          <p:cNvSpPr txBox="1"/>
          <p:nvPr/>
        </p:nvSpPr>
        <p:spPr>
          <a:xfrm>
            <a:off x="391184" y="1341274"/>
            <a:ext cx="2589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MỤC TIÊU</a:t>
            </a:r>
            <a:endParaRPr lang="zh-CN" altLang="en-US" sz="3600" dirty="0">
              <a:solidFill>
                <a:srgbClr val="FFC000"/>
              </a:solidFill>
              <a:latin typeface="Tahoma" panose="020B0604030504040204" pitchFamily="34" charset="0"/>
              <a:ea typeface="汉仪喵魂体W" panose="00020600040101010101" pitchFamily="18" charset="-122"/>
              <a:cs typeface="Tahom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825EE0-F9A9-4049-802A-100387EEA00A}"/>
              </a:ext>
            </a:extLst>
          </p:cNvPr>
          <p:cNvSpPr txBox="1"/>
          <p:nvPr/>
        </p:nvSpPr>
        <p:spPr>
          <a:xfrm>
            <a:off x="2525307" y="2245815"/>
            <a:ext cx="9133054" cy="2589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HS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ghi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nhớ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viết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hoặc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phát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biểu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hằng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lập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tổng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lập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nl-NL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HS v</a:t>
            </a:r>
            <a:r>
              <a:rPr lang="nl-NL" sz="2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ận dụng hằng đẳng thức để khai triển và rút gọn biểu thức, tính giá trị biểu thức.</a:t>
            </a:r>
            <a:endParaRPr lang="en-US" sz="2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任意多边形 95"/>
          <p:cNvSpPr/>
          <p:nvPr/>
        </p:nvSpPr>
        <p:spPr>
          <a:xfrm>
            <a:off x="638359" y="527010"/>
            <a:ext cx="7501737" cy="608429"/>
          </a:xfrm>
          <a:custGeom>
            <a:avLst/>
            <a:gdLst>
              <a:gd name="connsiteX0" fmla="*/ 0 w 6766560"/>
              <a:gd name="connsiteY0" fmla="*/ 39809 h 361457"/>
              <a:gd name="connsiteX1" fmla="*/ 4411980 w 6766560"/>
              <a:gd name="connsiteY1" fmla="*/ 28379 h 361457"/>
              <a:gd name="connsiteX2" fmla="*/ 4023360 w 6766560"/>
              <a:gd name="connsiteY2" fmla="*/ 359849 h 361457"/>
              <a:gd name="connsiteX3" fmla="*/ 6766560 w 6766560"/>
              <a:gd name="connsiteY3" fmla="*/ 131249 h 361457"/>
              <a:gd name="connsiteX0-1" fmla="*/ 0 w 6766560"/>
              <a:gd name="connsiteY0-2" fmla="*/ 75291 h 398381"/>
              <a:gd name="connsiteX1-3" fmla="*/ 4369154 w 6766560"/>
              <a:gd name="connsiteY1-4" fmla="*/ 18141 h 398381"/>
              <a:gd name="connsiteX2-5" fmla="*/ 4023360 w 6766560"/>
              <a:gd name="connsiteY2-6" fmla="*/ 395331 h 398381"/>
              <a:gd name="connsiteX3-7" fmla="*/ 6766560 w 6766560"/>
              <a:gd name="connsiteY3-8" fmla="*/ 166731 h 398381"/>
              <a:gd name="connsiteX0-9" fmla="*/ 0 w 6766560"/>
              <a:gd name="connsiteY0-10" fmla="*/ 71354 h 339035"/>
              <a:gd name="connsiteX1-11" fmla="*/ 4369154 w 6766560"/>
              <a:gd name="connsiteY1-12" fmla="*/ 14204 h 339035"/>
              <a:gd name="connsiteX2-13" fmla="*/ 4351696 w 6766560"/>
              <a:gd name="connsiteY2-14" fmla="*/ 334244 h 339035"/>
              <a:gd name="connsiteX3-15" fmla="*/ 6766560 w 6766560"/>
              <a:gd name="connsiteY3-16" fmla="*/ 162794 h 339035"/>
              <a:gd name="connsiteX0-17" fmla="*/ 0 w 7194823"/>
              <a:gd name="connsiteY0-18" fmla="*/ 71354 h 334304"/>
              <a:gd name="connsiteX1-19" fmla="*/ 4369154 w 7194823"/>
              <a:gd name="connsiteY1-20" fmla="*/ 14204 h 334304"/>
              <a:gd name="connsiteX2-21" fmla="*/ 4351696 w 7194823"/>
              <a:gd name="connsiteY2-22" fmla="*/ 334244 h 334304"/>
              <a:gd name="connsiteX3-23" fmla="*/ 7194823 w 7194823"/>
              <a:gd name="connsiteY3-24" fmla="*/ 37064 h 334304"/>
              <a:gd name="connsiteX0-25" fmla="*/ 0 w 7194823"/>
              <a:gd name="connsiteY0-26" fmla="*/ 72918 h 358721"/>
              <a:gd name="connsiteX1-27" fmla="*/ 4369154 w 7194823"/>
              <a:gd name="connsiteY1-28" fmla="*/ 15768 h 358721"/>
              <a:gd name="connsiteX2-29" fmla="*/ 4051911 w 7194823"/>
              <a:gd name="connsiteY2-30" fmla="*/ 358668 h 358721"/>
              <a:gd name="connsiteX3-31" fmla="*/ 7194823 w 7194823"/>
              <a:gd name="connsiteY3-32" fmla="*/ 38628 h 358721"/>
              <a:gd name="connsiteX0-33" fmla="*/ 0 w 6454042"/>
              <a:gd name="connsiteY0-34" fmla="*/ 72918 h 359955"/>
              <a:gd name="connsiteX1-35" fmla="*/ 4369154 w 6454042"/>
              <a:gd name="connsiteY1-36" fmla="*/ 15768 h 359955"/>
              <a:gd name="connsiteX2-37" fmla="*/ 4051911 w 6454042"/>
              <a:gd name="connsiteY2-38" fmla="*/ 358668 h 359955"/>
              <a:gd name="connsiteX3-39" fmla="*/ 6454042 w 6454042"/>
              <a:gd name="connsiteY3-40" fmla="*/ 112769 h 359955"/>
              <a:gd name="connsiteX0-41" fmla="*/ 0 w 6454042"/>
              <a:gd name="connsiteY0-42" fmla="*/ 62493 h 349247"/>
              <a:gd name="connsiteX1-43" fmla="*/ 4122228 w 6454042"/>
              <a:gd name="connsiteY1-44" fmla="*/ 17700 h 349247"/>
              <a:gd name="connsiteX2-45" fmla="*/ 4051911 w 6454042"/>
              <a:gd name="connsiteY2-46" fmla="*/ 348243 h 349247"/>
              <a:gd name="connsiteX3-47" fmla="*/ 6454042 w 6454042"/>
              <a:gd name="connsiteY3-48" fmla="*/ 102344 h 349247"/>
              <a:gd name="connsiteX0-49" fmla="*/ 0 w 4341830"/>
              <a:gd name="connsiteY0-50" fmla="*/ 62493 h 348243"/>
              <a:gd name="connsiteX1-51" fmla="*/ 4122228 w 4341830"/>
              <a:gd name="connsiteY1-52" fmla="*/ 17700 h 348243"/>
              <a:gd name="connsiteX2-53" fmla="*/ 4051911 w 4341830"/>
              <a:gd name="connsiteY2-54" fmla="*/ 348243 h 348243"/>
              <a:gd name="connsiteX0-55" fmla="*/ 0 w 4122228"/>
              <a:gd name="connsiteY0-56" fmla="*/ 62493 h 62493"/>
              <a:gd name="connsiteX1-57" fmla="*/ 4122228 w 4122228"/>
              <a:gd name="connsiteY1-58" fmla="*/ 17700 h 62493"/>
              <a:gd name="connsiteX0-59" fmla="*/ 0 w 4122228"/>
              <a:gd name="connsiteY0-60" fmla="*/ 44793 h 66159"/>
              <a:gd name="connsiteX1-61" fmla="*/ 4122228 w 4122228"/>
              <a:gd name="connsiteY1-62" fmla="*/ 0 h 66159"/>
              <a:gd name="connsiteX0-63" fmla="*/ 0 w 4245691"/>
              <a:gd name="connsiteY0-64" fmla="*/ 156004 h 156004"/>
              <a:gd name="connsiteX1-65" fmla="*/ 4245691 w 4245691"/>
              <a:gd name="connsiteY1-66" fmla="*/ 0 h 156004"/>
              <a:gd name="connsiteX0-67" fmla="*/ 0 w 4245691"/>
              <a:gd name="connsiteY0-68" fmla="*/ 156004 h 163985"/>
              <a:gd name="connsiteX1-69" fmla="*/ 4245691 w 4245691"/>
              <a:gd name="connsiteY1-70" fmla="*/ 0 h 163985"/>
              <a:gd name="connsiteX0-71" fmla="*/ 0 w 5449458"/>
              <a:gd name="connsiteY0-72" fmla="*/ 143648 h 143648"/>
              <a:gd name="connsiteX1-73" fmla="*/ 5449458 w 5449458"/>
              <a:gd name="connsiteY1-74" fmla="*/ 0 h 143648"/>
              <a:gd name="connsiteX0-75" fmla="*/ 0 w 5449458"/>
              <a:gd name="connsiteY0-76" fmla="*/ 143648 h 260913"/>
              <a:gd name="connsiteX1-77" fmla="*/ 1990356 w 5449458"/>
              <a:gd name="connsiteY1-78" fmla="*/ 260339 h 260913"/>
              <a:gd name="connsiteX2-79" fmla="*/ 5449458 w 5449458"/>
              <a:gd name="connsiteY2-80" fmla="*/ 0 h 260913"/>
              <a:gd name="connsiteX0-81" fmla="*/ 0 w 4693246"/>
              <a:gd name="connsiteY0-82" fmla="*/ 169 h 463018"/>
              <a:gd name="connsiteX1-83" fmla="*/ 1234144 w 4693246"/>
              <a:gd name="connsiteY1-84" fmla="*/ 462849 h 463018"/>
              <a:gd name="connsiteX2-85" fmla="*/ 4693246 w 4693246"/>
              <a:gd name="connsiteY2-86" fmla="*/ 202510 h 463018"/>
              <a:gd name="connsiteX0-87" fmla="*/ 153395 w 4846641"/>
              <a:gd name="connsiteY0-88" fmla="*/ 0 h 462988"/>
              <a:gd name="connsiteX1-89" fmla="*/ 1387539 w 4846641"/>
              <a:gd name="connsiteY1-90" fmla="*/ 462680 h 462988"/>
              <a:gd name="connsiteX2-91" fmla="*/ 4846641 w 4846641"/>
              <a:gd name="connsiteY2-92" fmla="*/ 202341 h 462988"/>
              <a:gd name="connsiteX0-93" fmla="*/ 212160 w 4457851"/>
              <a:gd name="connsiteY0-94" fmla="*/ 0 h 462988"/>
              <a:gd name="connsiteX1-95" fmla="*/ 998749 w 4457851"/>
              <a:gd name="connsiteY1-96" fmla="*/ 462680 h 462988"/>
              <a:gd name="connsiteX2-97" fmla="*/ 4457851 w 4457851"/>
              <a:gd name="connsiteY2-98" fmla="*/ 202341 h 462988"/>
              <a:gd name="connsiteX0-99" fmla="*/ 238795 w 4484486"/>
              <a:gd name="connsiteY0-100" fmla="*/ 0 h 462868"/>
              <a:gd name="connsiteX1-101" fmla="*/ 1025384 w 4484486"/>
              <a:gd name="connsiteY1-102" fmla="*/ 462680 h 462868"/>
              <a:gd name="connsiteX2-103" fmla="*/ 4484486 w 4484486"/>
              <a:gd name="connsiteY2-104" fmla="*/ 202341 h 462868"/>
              <a:gd name="connsiteX0-105" fmla="*/ 410770 w 4656461"/>
              <a:gd name="connsiteY0-106" fmla="*/ 0 h 425815"/>
              <a:gd name="connsiteX1-107" fmla="*/ 595476 w 4656461"/>
              <a:gd name="connsiteY1-108" fmla="*/ 425610 h 425815"/>
              <a:gd name="connsiteX2-109" fmla="*/ 4656461 w 4656461"/>
              <a:gd name="connsiteY2-110" fmla="*/ 202341 h 425815"/>
              <a:gd name="connsiteX0-111" fmla="*/ 410770 w 4656461"/>
              <a:gd name="connsiteY0-112" fmla="*/ 0 h 364069"/>
              <a:gd name="connsiteX1-113" fmla="*/ 595476 w 4656461"/>
              <a:gd name="connsiteY1-114" fmla="*/ 363827 h 364069"/>
              <a:gd name="connsiteX2-115" fmla="*/ 4656461 w 4656461"/>
              <a:gd name="connsiteY2-116" fmla="*/ 202341 h 364069"/>
              <a:gd name="connsiteX0-117" fmla="*/ 558636 w 4511100"/>
              <a:gd name="connsiteY0-118" fmla="*/ 0 h 388767"/>
              <a:gd name="connsiteX1-119" fmla="*/ 450115 w 4511100"/>
              <a:gd name="connsiteY1-120" fmla="*/ 388541 h 388767"/>
              <a:gd name="connsiteX2-121" fmla="*/ 4511100 w 4511100"/>
              <a:gd name="connsiteY2-122" fmla="*/ 227055 h 388767"/>
              <a:gd name="connsiteX0-123" fmla="*/ 445007 w 4613533"/>
              <a:gd name="connsiteY0-124" fmla="*/ 0 h 413467"/>
              <a:gd name="connsiteX1-125" fmla="*/ 552548 w 4613533"/>
              <a:gd name="connsiteY1-126" fmla="*/ 413255 h 413467"/>
              <a:gd name="connsiteX2-127" fmla="*/ 4613533 w 4613533"/>
              <a:gd name="connsiteY2-128" fmla="*/ 251769 h 413467"/>
              <a:gd name="connsiteX0-129" fmla="*/ 437894 w 4606420"/>
              <a:gd name="connsiteY0-130" fmla="*/ 0 h 351722"/>
              <a:gd name="connsiteX1-131" fmla="*/ 560868 w 4606420"/>
              <a:gd name="connsiteY1-132" fmla="*/ 351471 h 351722"/>
              <a:gd name="connsiteX2-133" fmla="*/ 4606420 w 4606420"/>
              <a:gd name="connsiteY2-134" fmla="*/ 251769 h 351722"/>
              <a:gd name="connsiteX0-135" fmla="*/ 424068 w 4592594"/>
              <a:gd name="connsiteY0-136" fmla="*/ 0 h 401116"/>
              <a:gd name="connsiteX1-137" fmla="*/ 577907 w 4592594"/>
              <a:gd name="connsiteY1-138" fmla="*/ 400898 h 401116"/>
              <a:gd name="connsiteX2-139" fmla="*/ 4592594 w 4592594"/>
              <a:gd name="connsiteY2-140" fmla="*/ 251769 h 401116"/>
              <a:gd name="connsiteX0-141" fmla="*/ 424068 w 4592594"/>
              <a:gd name="connsiteY0-142" fmla="*/ 0 h 401116"/>
              <a:gd name="connsiteX1-143" fmla="*/ 577907 w 4592594"/>
              <a:gd name="connsiteY1-144" fmla="*/ 400898 h 401116"/>
              <a:gd name="connsiteX2-145" fmla="*/ 4592594 w 4592594"/>
              <a:gd name="connsiteY2-146" fmla="*/ 338266 h 401116"/>
              <a:gd name="connsiteX0-147" fmla="*/ 391353 w 4638179"/>
              <a:gd name="connsiteY0-148" fmla="*/ 0 h 401116"/>
              <a:gd name="connsiteX1-149" fmla="*/ 623492 w 4638179"/>
              <a:gd name="connsiteY1-150" fmla="*/ 400898 h 401116"/>
              <a:gd name="connsiteX2-151" fmla="*/ 4638179 w 4638179"/>
              <a:gd name="connsiteY2-152" fmla="*/ 338266 h 401116"/>
              <a:gd name="connsiteX0-153" fmla="*/ 391353 w 4904398"/>
              <a:gd name="connsiteY0-154" fmla="*/ 0 h 401116"/>
              <a:gd name="connsiteX1-155" fmla="*/ 623492 w 4904398"/>
              <a:gd name="connsiteY1-156" fmla="*/ 400898 h 401116"/>
              <a:gd name="connsiteX2-157" fmla="*/ 4904398 w 4904398"/>
              <a:gd name="connsiteY2-158" fmla="*/ 322224 h 401116"/>
            </a:gdLst>
            <a:ahLst/>
            <a:cxnLst>
              <a:cxn ang="0">
                <a:pos x="connsiteX0-153" y="connsiteY0-154"/>
              </a:cxn>
              <a:cxn ang="0">
                <a:pos x="connsiteX1-155" y="connsiteY1-156"/>
              </a:cxn>
              <a:cxn ang="0">
                <a:pos x="connsiteX2-157" y="connsiteY2-158"/>
              </a:cxn>
            </a:cxnLst>
            <a:rect l="l" t="t" r="r" b="b"/>
            <a:pathLst>
              <a:path w="4904398" h="401116">
                <a:moveTo>
                  <a:pt x="391353" y="0"/>
                </a:moveTo>
                <a:cubicBezTo>
                  <a:pt x="-226127" y="38897"/>
                  <a:pt x="-86259" y="411428"/>
                  <a:pt x="623492" y="400898"/>
                </a:cubicBezTo>
                <a:lnTo>
                  <a:pt x="4904398" y="322224"/>
                </a:lnTo>
              </a:path>
            </a:pathLst>
          </a:custGeom>
          <a:noFill/>
          <a:ln w="25400" cap="rnd">
            <a:solidFill>
              <a:schemeClr val="bg1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4CF39F6A-6017-4FF6-82FC-E38097D8E7C3}"/>
              </a:ext>
            </a:extLst>
          </p:cNvPr>
          <p:cNvSpPr txBox="1"/>
          <p:nvPr/>
        </p:nvSpPr>
        <p:spPr>
          <a:xfrm>
            <a:off x="1042321" y="398794"/>
            <a:ext cx="743585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Lập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tổng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zh-CN" altLang="en-US" sz="4000" dirty="0">
              <a:solidFill>
                <a:srgbClr val="FFC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B55B409-5CA7-465D-8072-E9F0114E1E62}"/>
              </a:ext>
            </a:extLst>
          </p:cNvPr>
          <p:cNvSpPr txBox="1"/>
          <p:nvPr/>
        </p:nvSpPr>
        <p:spPr>
          <a:xfrm>
            <a:off x="322304" y="1218761"/>
            <a:ext cx="11869696" cy="1458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 + b)(a + b)</a:t>
            </a:r>
            <a:r>
              <a:rPr kumimoji="0" lang="vi-VN" altLang="vi-VN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= </a:t>
            </a:r>
            <a:r>
              <a:rPr lang="en-US" altLang="vi-VN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		</a:t>
            </a:r>
            <a:endParaRPr kumimoji="0" lang="vi-VN" altLang="vi-VN" sz="2800" b="0" i="1" u="sng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818DCB8-F00F-4A26-AFF5-C82C41D1F4FB}"/>
              </a:ext>
            </a:extLst>
          </p:cNvPr>
          <p:cNvSpPr txBox="1"/>
          <p:nvPr/>
        </p:nvSpPr>
        <p:spPr>
          <a:xfrm>
            <a:off x="3217610" y="2123084"/>
            <a:ext cx="4692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 + b)(a</a:t>
            </a:r>
            <a:r>
              <a:rPr kumimoji="0" lang="vi-VN" altLang="vi-VN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+ 2ab + b</a:t>
            </a:r>
            <a:r>
              <a:rPr kumimoji="0" lang="vi-VN" altLang="vi-VN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C19514D-8F5D-41C6-BC58-76AEFE9480D2}"/>
              </a:ext>
            </a:extLst>
          </p:cNvPr>
          <p:cNvSpPr txBox="1"/>
          <p:nvPr/>
        </p:nvSpPr>
        <p:spPr>
          <a:xfrm>
            <a:off x="2720461" y="3048345"/>
            <a:ext cx="7533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kumimoji="0" lang="vi-VN" altLang="vi-VN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+ 2a</a:t>
            </a:r>
            <a:r>
              <a:rPr kumimoji="0" lang="vi-VN" altLang="vi-VN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+ ab</a:t>
            </a:r>
            <a:r>
              <a:rPr kumimoji="0" lang="vi-VN" altLang="vi-VN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2 </a:t>
            </a: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a</a:t>
            </a:r>
            <a:r>
              <a:rPr kumimoji="0" lang="vi-VN" altLang="vi-VN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+ 2ab</a:t>
            </a:r>
            <a:r>
              <a:rPr kumimoji="0" lang="vi-VN" altLang="vi-VN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+ b</a:t>
            </a:r>
            <a:r>
              <a:rPr kumimoji="0" lang="vi-VN" altLang="vi-VN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F3AD303-3065-4BBA-9957-A5C9138D4712}"/>
              </a:ext>
            </a:extLst>
          </p:cNvPr>
          <p:cNvSpPr txBox="1"/>
          <p:nvPr/>
        </p:nvSpPr>
        <p:spPr>
          <a:xfrm>
            <a:off x="2720461" y="3811627"/>
            <a:ext cx="4470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kumimoji="0" lang="vi-VN" altLang="vi-VN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+ 3a</a:t>
            </a:r>
            <a:r>
              <a:rPr kumimoji="0" lang="vi-VN" altLang="vi-VN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+ 3ab</a:t>
            </a:r>
            <a:r>
              <a:rPr kumimoji="0" lang="vi-VN" altLang="vi-VN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+ b</a:t>
            </a:r>
            <a:r>
              <a:rPr kumimoji="0" lang="vi-VN" altLang="vi-VN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E8AB25E0-1D08-4AE4-9857-224587D32C0F}"/>
                  </a:ext>
                </a:extLst>
              </p:cNvPr>
              <p:cNvSpPr txBox="1"/>
              <p:nvPr/>
            </p:nvSpPr>
            <p:spPr>
              <a:xfrm>
                <a:off x="3502778" y="4975662"/>
                <a:ext cx="5990306" cy="523220"/>
              </a:xfrm>
              <a:prstGeom prst="rect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E8AB25E0-1D08-4AE4-9857-224587D32C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778" y="4975662"/>
                <a:ext cx="599030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Arrow: Right 110">
            <a:extLst>
              <a:ext uri="{FF2B5EF4-FFF2-40B4-BE49-F238E27FC236}">
                <a16:creationId xmlns:a16="http://schemas.microsoft.com/office/drawing/2014/main" id="{9696B676-06EB-4BD9-8C06-68964F658158}"/>
              </a:ext>
            </a:extLst>
          </p:cNvPr>
          <p:cNvSpPr/>
          <p:nvPr/>
        </p:nvSpPr>
        <p:spPr>
          <a:xfrm>
            <a:off x="2211990" y="5143707"/>
            <a:ext cx="1177872" cy="187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  <p:bldP spid="106" grpId="0"/>
      <p:bldP spid="107" grpId="0"/>
      <p:bldP spid="108" grpId="0"/>
      <p:bldP spid="110" grpId="0" animBg="1"/>
      <p:bldP spid="1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任意多边形 95"/>
          <p:cNvSpPr/>
          <p:nvPr/>
        </p:nvSpPr>
        <p:spPr>
          <a:xfrm>
            <a:off x="638358" y="491499"/>
            <a:ext cx="7880578" cy="608429"/>
          </a:xfrm>
          <a:custGeom>
            <a:avLst/>
            <a:gdLst>
              <a:gd name="connsiteX0" fmla="*/ 0 w 6766560"/>
              <a:gd name="connsiteY0" fmla="*/ 39809 h 361457"/>
              <a:gd name="connsiteX1" fmla="*/ 4411980 w 6766560"/>
              <a:gd name="connsiteY1" fmla="*/ 28379 h 361457"/>
              <a:gd name="connsiteX2" fmla="*/ 4023360 w 6766560"/>
              <a:gd name="connsiteY2" fmla="*/ 359849 h 361457"/>
              <a:gd name="connsiteX3" fmla="*/ 6766560 w 6766560"/>
              <a:gd name="connsiteY3" fmla="*/ 131249 h 361457"/>
              <a:gd name="connsiteX0-1" fmla="*/ 0 w 6766560"/>
              <a:gd name="connsiteY0-2" fmla="*/ 75291 h 398381"/>
              <a:gd name="connsiteX1-3" fmla="*/ 4369154 w 6766560"/>
              <a:gd name="connsiteY1-4" fmla="*/ 18141 h 398381"/>
              <a:gd name="connsiteX2-5" fmla="*/ 4023360 w 6766560"/>
              <a:gd name="connsiteY2-6" fmla="*/ 395331 h 398381"/>
              <a:gd name="connsiteX3-7" fmla="*/ 6766560 w 6766560"/>
              <a:gd name="connsiteY3-8" fmla="*/ 166731 h 398381"/>
              <a:gd name="connsiteX0-9" fmla="*/ 0 w 6766560"/>
              <a:gd name="connsiteY0-10" fmla="*/ 71354 h 339035"/>
              <a:gd name="connsiteX1-11" fmla="*/ 4369154 w 6766560"/>
              <a:gd name="connsiteY1-12" fmla="*/ 14204 h 339035"/>
              <a:gd name="connsiteX2-13" fmla="*/ 4351696 w 6766560"/>
              <a:gd name="connsiteY2-14" fmla="*/ 334244 h 339035"/>
              <a:gd name="connsiteX3-15" fmla="*/ 6766560 w 6766560"/>
              <a:gd name="connsiteY3-16" fmla="*/ 162794 h 339035"/>
              <a:gd name="connsiteX0-17" fmla="*/ 0 w 7194823"/>
              <a:gd name="connsiteY0-18" fmla="*/ 71354 h 334304"/>
              <a:gd name="connsiteX1-19" fmla="*/ 4369154 w 7194823"/>
              <a:gd name="connsiteY1-20" fmla="*/ 14204 h 334304"/>
              <a:gd name="connsiteX2-21" fmla="*/ 4351696 w 7194823"/>
              <a:gd name="connsiteY2-22" fmla="*/ 334244 h 334304"/>
              <a:gd name="connsiteX3-23" fmla="*/ 7194823 w 7194823"/>
              <a:gd name="connsiteY3-24" fmla="*/ 37064 h 334304"/>
              <a:gd name="connsiteX0-25" fmla="*/ 0 w 7194823"/>
              <a:gd name="connsiteY0-26" fmla="*/ 72918 h 358721"/>
              <a:gd name="connsiteX1-27" fmla="*/ 4369154 w 7194823"/>
              <a:gd name="connsiteY1-28" fmla="*/ 15768 h 358721"/>
              <a:gd name="connsiteX2-29" fmla="*/ 4051911 w 7194823"/>
              <a:gd name="connsiteY2-30" fmla="*/ 358668 h 358721"/>
              <a:gd name="connsiteX3-31" fmla="*/ 7194823 w 7194823"/>
              <a:gd name="connsiteY3-32" fmla="*/ 38628 h 358721"/>
              <a:gd name="connsiteX0-33" fmla="*/ 0 w 6454042"/>
              <a:gd name="connsiteY0-34" fmla="*/ 72918 h 359955"/>
              <a:gd name="connsiteX1-35" fmla="*/ 4369154 w 6454042"/>
              <a:gd name="connsiteY1-36" fmla="*/ 15768 h 359955"/>
              <a:gd name="connsiteX2-37" fmla="*/ 4051911 w 6454042"/>
              <a:gd name="connsiteY2-38" fmla="*/ 358668 h 359955"/>
              <a:gd name="connsiteX3-39" fmla="*/ 6454042 w 6454042"/>
              <a:gd name="connsiteY3-40" fmla="*/ 112769 h 359955"/>
              <a:gd name="connsiteX0-41" fmla="*/ 0 w 6454042"/>
              <a:gd name="connsiteY0-42" fmla="*/ 62493 h 349247"/>
              <a:gd name="connsiteX1-43" fmla="*/ 4122228 w 6454042"/>
              <a:gd name="connsiteY1-44" fmla="*/ 17700 h 349247"/>
              <a:gd name="connsiteX2-45" fmla="*/ 4051911 w 6454042"/>
              <a:gd name="connsiteY2-46" fmla="*/ 348243 h 349247"/>
              <a:gd name="connsiteX3-47" fmla="*/ 6454042 w 6454042"/>
              <a:gd name="connsiteY3-48" fmla="*/ 102344 h 349247"/>
              <a:gd name="connsiteX0-49" fmla="*/ 0 w 4341830"/>
              <a:gd name="connsiteY0-50" fmla="*/ 62493 h 348243"/>
              <a:gd name="connsiteX1-51" fmla="*/ 4122228 w 4341830"/>
              <a:gd name="connsiteY1-52" fmla="*/ 17700 h 348243"/>
              <a:gd name="connsiteX2-53" fmla="*/ 4051911 w 4341830"/>
              <a:gd name="connsiteY2-54" fmla="*/ 348243 h 348243"/>
              <a:gd name="connsiteX0-55" fmla="*/ 0 w 4122228"/>
              <a:gd name="connsiteY0-56" fmla="*/ 62493 h 62493"/>
              <a:gd name="connsiteX1-57" fmla="*/ 4122228 w 4122228"/>
              <a:gd name="connsiteY1-58" fmla="*/ 17700 h 62493"/>
              <a:gd name="connsiteX0-59" fmla="*/ 0 w 4122228"/>
              <a:gd name="connsiteY0-60" fmla="*/ 44793 h 66159"/>
              <a:gd name="connsiteX1-61" fmla="*/ 4122228 w 4122228"/>
              <a:gd name="connsiteY1-62" fmla="*/ 0 h 66159"/>
              <a:gd name="connsiteX0-63" fmla="*/ 0 w 4245691"/>
              <a:gd name="connsiteY0-64" fmla="*/ 156004 h 156004"/>
              <a:gd name="connsiteX1-65" fmla="*/ 4245691 w 4245691"/>
              <a:gd name="connsiteY1-66" fmla="*/ 0 h 156004"/>
              <a:gd name="connsiteX0-67" fmla="*/ 0 w 4245691"/>
              <a:gd name="connsiteY0-68" fmla="*/ 156004 h 163985"/>
              <a:gd name="connsiteX1-69" fmla="*/ 4245691 w 4245691"/>
              <a:gd name="connsiteY1-70" fmla="*/ 0 h 163985"/>
              <a:gd name="connsiteX0-71" fmla="*/ 0 w 5449458"/>
              <a:gd name="connsiteY0-72" fmla="*/ 143648 h 143648"/>
              <a:gd name="connsiteX1-73" fmla="*/ 5449458 w 5449458"/>
              <a:gd name="connsiteY1-74" fmla="*/ 0 h 143648"/>
              <a:gd name="connsiteX0-75" fmla="*/ 0 w 5449458"/>
              <a:gd name="connsiteY0-76" fmla="*/ 143648 h 260913"/>
              <a:gd name="connsiteX1-77" fmla="*/ 1990356 w 5449458"/>
              <a:gd name="connsiteY1-78" fmla="*/ 260339 h 260913"/>
              <a:gd name="connsiteX2-79" fmla="*/ 5449458 w 5449458"/>
              <a:gd name="connsiteY2-80" fmla="*/ 0 h 260913"/>
              <a:gd name="connsiteX0-81" fmla="*/ 0 w 4693246"/>
              <a:gd name="connsiteY0-82" fmla="*/ 169 h 463018"/>
              <a:gd name="connsiteX1-83" fmla="*/ 1234144 w 4693246"/>
              <a:gd name="connsiteY1-84" fmla="*/ 462849 h 463018"/>
              <a:gd name="connsiteX2-85" fmla="*/ 4693246 w 4693246"/>
              <a:gd name="connsiteY2-86" fmla="*/ 202510 h 463018"/>
              <a:gd name="connsiteX0-87" fmla="*/ 153395 w 4846641"/>
              <a:gd name="connsiteY0-88" fmla="*/ 0 h 462988"/>
              <a:gd name="connsiteX1-89" fmla="*/ 1387539 w 4846641"/>
              <a:gd name="connsiteY1-90" fmla="*/ 462680 h 462988"/>
              <a:gd name="connsiteX2-91" fmla="*/ 4846641 w 4846641"/>
              <a:gd name="connsiteY2-92" fmla="*/ 202341 h 462988"/>
              <a:gd name="connsiteX0-93" fmla="*/ 212160 w 4457851"/>
              <a:gd name="connsiteY0-94" fmla="*/ 0 h 462988"/>
              <a:gd name="connsiteX1-95" fmla="*/ 998749 w 4457851"/>
              <a:gd name="connsiteY1-96" fmla="*/ 462680 h 462988"/>
              <a:gd name="connsiteX2-97" fmla="*/ 4457851 w 4457851"/>
              <a:gd name="connsiteY2-98" fmla="*/ 202341 h 462988"/>
              <a:gd name="connsiteX0-99" fmla="*/ 238795 w 4484486"/>
              <a:gd name="connsiteY0-100" fmla="*/ 0 h 462868"/>
              <a:gd name="connsiteX1-101" fmla="*/ 1025384 w 4484486"/>
              <a:gd name="connsiteY1-102" fmla="*/ 462680 h 462868"/>
              <a:gd name="connsiteX2-103" fmla="*/ 4484486 w 4484486"/>
              <a:gd name="connsiteY2-104" fmla="*/ 202341 h 462868"/>
              <a:gd name="connsiteX0-105" fmla="*/ 410770 w 4656461"/>
              <a:gd name="connsiteY0-106" fmla="*/ 0 h 425815"/>
              <a:gd name="connsiteX1-107" fmla="*/ 595476 w 4656461"/>
              <a:gd name="connsiteY1-108" fmla="*/ 425610 h 425815"/>
              <a:gd name="connsiteX2-109" fmla="*/ 4656461 w 4656461"/>
              <a:gd name="connsiteY2-110" fmla="*/ 202341 h 425815"/>
              <a:gd name="connsiteX0-111" fmla="*/ 410770 w 4656461"/>
              <a:gd name="connsiteY0-112" fmla="*/ 0 h 364069"/>
              <a:gd name="connsiteX1-113" fmla="*/ 595476 w 4656461"/>
              <a:gd name="connsiteY1-114" fmla="*/ 363827 h 364069"/>
              <a:gd name="connsiteX2-115" fmla="*/ 4656461 w 4656461"/>
              <a:gd name="connsiteY2-116" fmla="*/ 202341 h 364069"/>
              <a:gd name="connsiteX0-117" fmla="*/ 558636 w 4511100"/>
              <a:gd name="connsiteY0-118" fmla="*/ 0 h 388767"/>
              <a:gd name="connsiteX1-119" fmla="*/ 450115 w 4511100"/>
              <a:gd name="connsiteY1-120" fmla="*/ 388541 h 388767"/>
              <a:gd name="connsiteX2-121" fmla="*/ 4511100 w 4511100"/>
              <a:gd name="connsiteY2-122" fmla="*/ 227055 h 388767"/>
              <a:gd name="connsiteX0-123" fmla="*/ 445007 w 4613533"/>
              <a:gd name="connsiteY0-124" fmla="*/ 0 h 413467"/>
              <a:gd name="connsiteX1-125" fmla="*/ 552548 w 4613533"/>
              <a:gd name="connsiteY1-126" fmla="*/ 413255 h 413467"/>
              <a:gd name="connsiteX2-127" fmla="*/ 4613533 w 4613533"/>
              <a:gd name="connsiteY2-128" fmla="*/ 251769 h 413467"/>
              <a:gd name="connsiteX0-129" fmla="*/ 437894 w 4606420"/>
              <a:gd name="connsiteY0-130" fmla="*/ 0 h 351722"/>
              <a:gd name="connsiteX1-131" fmla="*/ 560868 w 4606420"/>
              <a:gd name="connsiteY1-132" fmla="*/ 351471 h 351722"/>
              <a:gd name="connsiteX2-133" fmla="*/ 4606420 w 4606420"/>
              <a:gd name="connsiteY2-134" fmla="*/ 251769 h 351722"/>
              <a:gd name="connsiteX0-135" fmla="*/ 424068 w 4592594"/>
              <a:gd name="connsiteY0-136" fmla="*/ 0 h 401116"/>
              <a:gd name="connsiteX1-137" fmla="*/ 577907 w 4592594"/>
              <a:gd name="connsiteY1-138" fmla="*/ 400898 h 401116"/>
              <a:gd name="connsiteX2-139" fmla="*/ 4592594 w 4592594"/>
              <a:gd name="connsiteY2-140" fmla="*/ 251769 h 401116"/>
              <a:gd name="connsiteX0-141" fmla="*/ 424068 w 4592594"/>
              <a:gd name="connsiteY0-142" fmla="*/ 0 h 401116"/>
              <a:gd name="connsiteX1-143" fmla="*/ 577907 w 4592594"/>
              <a:gd name="connsiteY1-144" fmla="*/ 400898 h 401116"/>
              <a:gd name="connsiteX2-145" fmla="*/ 4592594 w 4592594"/>
              <a:gd name="connsiteY2-146" fmla="*/ 338266 h 401116"/>
              <a:gd name="connsiteX0-147" fmla="*/ 391353 w 4638179"/>
              <a:gd name="connsiteY0-148" fmla="*/ 0 h 401116"/>
              <a:gd name="connsiteX1-149" fmla="*/ 623492 w 4638179"/>
              <a:gd name="connsiteY1-150" fmla="*/ 400898 h 401116"/>
              <a:gd name="connsiteX2-151" fmla="*/ 4638179 w 4638179"/>
              <a:gd name="connsiteY2-152" fmla="*/ 338266 h 401116"/>
              <a:gd name="connsiteX0-153" fmla="*/ 391353 w 4904398"/>
              <a:gd name="connsiteY0-154" fmla="*/ 0 h 401116"/>
              <a:gd name="connsiteX1-155" fmla="*/ 623492 w 4904398"/>
              <a:gd name="connsiteY1-156" fmla="*/ 400898 h 401116"/>
              <a:gd name="connsiteX2-157" fmla="*/ 4904398 w 4904398"/>
              <a:gd name="connsiteY2-158" fmla="*/ 322224 h 401116"/>
            </a:gdLst>
            <a:ahLst/>
            <a:cxnLst>
              <a:cxn ang="0">
                <a:pos x="connsiteX0-153" y="connsiteY0-154"/>
              </a:cxn>
              <a:cxn ang="0">
                <a:pos x="connsiteX1-155" y="connsiteY1-156"/>
              </a:cxn>
              <a:cxn ang="0">
                <a:pos x="connsiteX2-157" y="connsiteY2-158"/>
              </a:cxn>
            </a:cxnLst>
            <a:rect l="l" t="t" r="r" b="b"/>
            <a:pathLst>
              <a:path w="4904398" h="401116">
                <a:moveTo>
                  <a:pt x="391353" y="0"/>
                </a:moveTo>
                <a:cubicBezTo>
                  <a:pt x="-226127" y="38897"/>
                  <a:pt x="-86259" y="411428"/>
                  <a:pt x="623492" y="400898"/>
                </a:cubicBezTo>
                <a:lnTo>
                  <a:pt x="4904398" y="322224"/>
                </a:lnTo>
              </a:path>
            </a:pathLst>
          </a:custGeom>
          <a:noFill/>
          <a:ln w="25400" cap="rnd">
            <a:solidFill>
              <a:schemeClr val="bg1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4CF39F6A-6017-4FF6-82FC-E38097D8E7C3}"/>
              </a:ext>
            </a:extLst>
          </p:cNvPr>
          <p:cNvSpPr txBox="1"/>
          <p:nvPr/>
        </p:nvSpPr>
        <p:spPr>
          <a:xfrm>
            <a:off x="1042322" y="398794"/>
            <a:ext cx="74766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Lập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tổng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zh-CN" altLang="en-US" sz="4000" dirty="0">
              <a:solidFill>
                <a:srgbClr val="FFC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007E962E-0EBB-4DB7-A63E-63656D3F0734}"/>
                  </a:ext>
                </a:extLst>
              </p:cNvPr>
              <p:cNvSpPr txBox="1"/>
              <p:nvPr/>
            </p:nvSpPr>
            <p:spPr>
              <a:xfrm>
                <a:off x="2415766" y="2583088"/>
                <a:ext cx="7360468" cy="646331"/>
              </a:xfrm>
              <a:prstGeom prst="rect">
                <a:avLst/>
              </a:prstGeom>
              <a:noFill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3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3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3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3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3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US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3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3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3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sSup>
                        <m:sSupPr>
                          <m:ctrlPr>
                            <a:rPr lang="en-US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3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3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36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007E962E-0EBB-4DB7-A63E-63656D3F0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5766" y="2583088"/>
                <a:ext cx="736046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4" name="TextBox 113">
            <a:extLst>
              <a:ext uri="{FF2B5EF4-FFF2-40B4-BE49-F238E27FC236}">
                <a16:creationId xmlns:a16="http://schemas.microsoft.com/office/drawing/2014/main" id="{3605364F-2CE1-4F60-90B5-4E818A36F7C1}"/>
              </a:ext>
            </a:extLst>
          </p:cNvPr>
          <p:cNvSpPr txBox="1"/>
          <p:nvPr/>
        </p:nvSpPr>
        <p:spPr>
          <a:xfrm>
            <a:off x="846957" y="1621240"/>
            <a:ext cx="61605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A, B </a:t>
            </a:r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biểu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grpSp>
        <p:nvGrpSpPr>
          <p:cNvPr id="15" name="组合 197">
            <a:extLst>
              <a:ext uri="{FF2B5EF4-FFF2-40B4-BE49-F238E27FC236}">
                <a16:creationId xmlns:a16="http://schemas.microsoft.com/office/drawing/2014/main" id="{988AECA6-3862-4C51-BE44-CCA9B6CDE6A4}"/>
              </a:ext>
            </a:extLst>
          </p:cNvPr>
          <p:cNvGrpSpPr/>
          <p:nvPr/>
        </p:nvGrpSpPr>
        <p:grpSpPr>
          <a:xfrm>
            <a:off x="404697" y="3850886"/>
            <a:ext cx="10535811" cy="762353"/>
            <a:chOff x="6533111" y="4160520"/>
            <a:chExt cx="15745295" cy="1216399"/>
          </a:xfrm>
        </p:grpSpPr>
        <p:sp>
          <p:nvSpPr>
            <p:cNvPr id="16" name="椭圆 31">
              <a:extLst>
                <a:ext uri="{FF2B5EF4-FFF2-40B4-BE49-F238E27FC236}">
                  <a16:creationId xmlns:a16="http://schemas.microsoft.com/office/drawing/2014/main" id="{230B93E1-F2A4-4F3F-8D27-B730B8DC8A73}"/>
                </a:ext>
              </a:extLst>
            </p:cNvPr>
            <p:cNvSpPr/>
            <p:nvPr/>
          </p:nvSpPr>
          <p:spPr>
            <a:xfrm>
              <a:off x="6533111" y="4160520"/>
              <a:ext cx="994660" cy="1202966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-1" fmla="*/ 328247 w 656494"/>
                <a:gd name="connsiteY0-2" fmla="*/ 0 h 633046"/>
                <a:gd name="connsiteX1-3" fmla="*/ 656494 w 656494"/>
                <a:gd name="connsiteY1-4" fmla="*/ 316523 h 633046"/>
                <a:gd name="connsiteX2-5" fmla="*/ 328247 w 656494"/>
                <a:gd name="connsiteY2-6" fmla="*/ 633046 h 633046"/>
                <a:gd name="connsiteX3-7" fmla="*/ 0 w 656494"/>
                <a:gd name="connsiteY3-8" fmla="*/ 316523 h 633046"/>
                <a:gd name="connsiteX4-9" fmla="*/ 419687 w 656494"/>
                <a:gd name="connsiteY4-10" fmla="*/ 91440 h 633046"/>
                <a:gd name="connsiteX0-11" fmla="*/ 402964 w 731211"/>
                <a:gd name="connsiteY0-12" fmla="*/ 0 h 633046"/>
                <a:gd name="connsiteX1-13" fmla="*/ 731211 w 731211"/>
                <a:gd name="connsiteY1-14" fmla="*/ 316523 h 633046"/>
                <a:gd name="connsiteX2-15" fmla="*/ 402964 w 731211"/>
                <a:gd name="connsiteY2-16" fmla="*/ 633046 h 633046"/>
                <a:gd name="connsiteX3-17" fmla="*/ 74717 w 731211"/>
                <a:gd name="connsiteY3-18" fmla="*/ 316523 h 633046"/>
                <a:gd name="connsiteX4-19" fmla="*/ 161895 w 731211"/>
                <a:gd name="connsiteY4-20" fmla="*/ 152400 h 633046"/>
                <a:gd name="connsiteX0-21" fmla="*/ 353700 w 681947"/>
                <a:gd name="connsiteY0-22" fmla="*/ 0 h 633046"/>
                <a:gd name="connsiteX1-23" fmla="*/ 681947 w 681947"/>
                <a:gd name="connsiteY1-24" fmla="*/ 316523 h 633046"/>
                <a:gd name="connsiteX2-25" fmla="*/ 353700 w 681947"/>
                <a:gd name="connsiteY2-26" fmla="*/ 633046 h 633046"/>
                <a:gd name="connsiteX3-27" fmla="*/ 25453 w 681947"/>
                <a:gd name="connsiteY3-28" fmla="*/ 316523 h 633046"/>
                <a:gd name="connsiteX4-29" fmla="*/ 112631 w 681947"/>
                <a:gd name="connsiteY4-30" fmla="*/ 152400 h 633046"/>
                <a:gd name="connsiteX0-31" fmla="*/ 341249 w 669496"/>
                <a:gd name="connsiteY0-32" fmla="*/ 0 h 633046"/>
                <a:gd name="connsiteX1-33" fmla="*/ 669496 w 669496"/>
                <a:gd name="connsiteY1-34" fmla="*/ 316523 h 633046"/>
                <a:gd name="connsiteX2-35" fmla="*/ 341249 w 669496"/>
                <a:gd name="connsiteY2-36" fmla="*/ 633046 h 633046"/>
                <a:gd name="connsiteX3-37" fmla="*/ 13002 w 669496"/>
                <a:gd name="connsiteY3-38" fmla="*/ 316523 h 633046"/>
                <a:gd name="connsiteX4-39" fmla="*/ 100180 w 669496"/>
                <a:gd name="connsiteY4-40" fmla="*/ 152400 h 633046"/>
                <a:gd name="connsiteX0-41" fmla="*/ 347951 w 676198"/>
                <a:gd name="connsiteY0-42" fmla="*/ 0 h 633046"/>
                <a:gd name="connsiteX1-43" fmla="*/ 676198 w 676198"/>
                <a:gd name="connsiteY1-44" fmla="*/ 316523 h 633046"/>
                <a:gd name="connsiteX2-45" fmla="*/ 347951 w 676198"/>
                <a:gd name="connsiteY2-46" fmla="*/ 633046 h 633046"/>
                <a:gd name="connsiteX3-47" fmla="*/ 19704 w 676198"/>
                <a:gd name="connsiteY3-48" fmla="*/ 316523 h 633046"/>
                <a:gd name="connsiteX4-49" fmla="*/ 79173 w 676198"/>
                <a:gd name="connsiteY4-50" fmla="*/ 113607 h 633046"/>
                <a:gd name="connsiteX0-51" fmla="*/ 333371 w 661618"/>
                <a:gd name="connsiteY0-52" fmla="*/ 0 h 633046"/>
                <a:gd name="connsiteX1-53" fmla="*/ 661618 w 661618"/>
                <a:gd name="connsiteY1-54" fmla="*/ 316523 h 633046"/>
                <a:gd name="connsiteX2-55" fmla="*/ 333371 w 661618"/>
                <a:gd name="connsiteY2-56" fmla="*/ 633046 h 633046"/>
                <a:gd name="connsiteX3-57" fmla="*/ 5124 w 661618"/>
                <a:gd name="connsiteY3-58" fmla="*/ 316523 h 633046"/>
                <a:gd name="connsiteX4-59" fmla="*/ 64593 w 661618"/>
                <a:gd name="connsiteY4-60" fmla="*/ 113607 h 633046"/>
                <a:gd name="connsiteX0-61" fmla="*/ 178200 w 661618"/>
                <a:gd name="connsiteY0-62" fmla="*/ 0 h 583170"/>
                <a:gd name="connsiteX1-63" fmla="*/ 661618 w 661618"/>
                <a:gd name="connsiteY1-64" fmla="*/ 266647 h 583170"/>
                <a:gd name="connsiteX2-65" fmla="*/ 333371 w 661618"/>
                <a:gd name="connsiteY2-66" fmla="*/ 583170 h 583170"/>
                <a:gd name="connsiteX3-67" fmla="*/ 5124 w 661618"/>
                <a:gd name="connsiteY3-68" fmla="*/ 266647 h 583170"/>
                <a:gd name="connsiteX4-69" fmla="*/ 64593 w 661618"/>
                <a:gd name="connsiteY4-70" fmla="*/ 63731 h 583170"/>
                <a:gd name="connsiteX0-71" fmla="*/ 178200 w 662133"/>
                <a:gd name="connsiteY0-72" fmla="*/ 66578 h 649748"/>
                <a:gd name="connsiteX1-73" fmla="*/ 412660 w 662133"/>
                <a:gd name="connsiteY1-74" fmla="*/ 10947 h 649748"/>
                <a:gd name="connsiteX2-75" fmla="*/ 661618 w 662133"/>
                <a:gd name="connsiteY2-76" fmla="*/ 333225 h 649748"/>
                <a:gd name="connsiteX3-77" fmla="*/ 333371 w 662133"/>
                <a:gd name="connsiteY3-78" fmla="*/ 649748 h 649748"/>
                <a:gd name="connsiteX4-79" fmla="*/ 5124 w 662133"/>
                <a:gd name="connsiteY4-80" fmla="*/ 333225 h 649748"/>
                <a:gd name="connsiteX5" fmla="*/ 64593 w 662133"/>
                <a:gd name="connsiteY5" fmla="*/ 130309 h 649748"/>
                <a:gd name="connsiteX0-81" fmla="*/ 178200 w 662148"/>
                <a:gd name="connsiteY0-82" fmla="*/ 66578 h 649748"/>
                <a:gd name="connsiteX1-83" fmla="*/ 412660 w 662148"/>
                <a:gd name="connsiteY1-84" fmla="*/ 10947 h 649748"/>
                <a:gd name="connsiteX2-85" fmla="*/ 661618 w 662148"/>
                <a:gd name="connsiteY2-86" fmla="*/ 333225 h 649748"/>
                <a:gd name="connsiteX3-87" fmla="*/ 333371 w 662148"/>
                <a:gd name="connsiteY3-88" fmla="*/ 649748 h 649748"/>
                <a:gd name="connsiteX4-89" fmla="*/ 5124 w 662148"/>
                <a:gd name="connsiteY4-90" fmla="*/ 333225 h 649748"/>
                <a:gd name="connsiteX5-91" fmla="*/ 64593 w 662148"/>
                <a:gd name="connsiteY5-92" fmla="*/ 130309 h 649748"/>
                <a:gd name="connsiteX0-93" fmla="*/ 178200 w 662148"/>
                <a:gd name="connsiteY0-94" fmla="*/ 61032 h 644202"/>
                <a:gd name="connsiteX1-95" fmla="*/ 412660 w 662148"/>
                <a:gd name="connsiteY1-96" fmla="*/ 5401 h 644202"/>
                <a:gd name="connsiteX2-97" fmla="*/ 661618 w 662148"/>
                <a:gd name="connsiteY2-98" fmla="*/ 327679 h 644202"/>
                <a:gd name="connsiteX3-99" fmla="*/ 333371 w 662148"/>
                <a:gd name="connsiteY3-100" fmla="*/ 644202 h 644202"/>
                <a:gd name="connsiteX4-101" fmla="*/ 5124 w 662148"/>
                <a:gd name="connsiteY4-102" fmla="*/ 327679 h 644202"/>
                <a:gd name="connsiteX5-103" fmla="*/ 64593 w 662148"/>
                <a:gd name="connsiteY5-104" fmla="*/ 124763 h 644202"/>
                <a:gd name="connsiteX0-105" fmla="*/ 178200 w 662148"/>
                <a:gd name="connsiteY0-106" fmla="*/ 75865 h 659035"/>
                <a:gd name="connsiteX1-107" fmla="*/ 168819 w 662148"/>
                <a:gd name="connsiteY1-108" fmla="*/ 31317 h 659035"/>
                <a:gd name="connsiteX2-109" fmla="*/ 412660 w 662148"/>
                <a:gd name="connsiteY2-110" fmla="*/ 20234 h 659035"/>
                <a:gd name="connsiteX3-111" fmla="*/ 661618 w 662148"/>
                <a:gd name="connsiteY3-112" fmla="*/ 342512 h 659035"/>
                <a:gd name="connsiteX4-113" fmla="*/ 333371 w 662148"/>
                <a:gd name="connsiteY4-114" fmla="*/ 659035 h 659035"/>
                <a:gd name="connsiteX5-115" fmla="*/ 5124 w 662148"/>
                <a:gd name="connsiteY5-116" fmla="*/ 342512 h 659035"/>
                <a:gd name="connsiteX6" fmla="*/ 64593 w 662148"/>
                <a:gd name="connsiteY6" fmla="*/ 139596 h 659035"/>
                <a:gd name="connsiteX0-117" fmla="*/ 178200 w 662148"/>
                <a:gd name="connsiteY0-118" fmla="*/ 68901 h 652071"/>
                <a:gd name="connsiteX1-119" fmla="*/ 130026 w 662148"/>
                <a:gd name="connsiteY1-120" fmla="*/ 68688 h 652071"/>
                <a:gd name="connsiteX2-121" fmla="*/ 412660 w 662148"/>
                <a:gd name="connsiteY2-122" fmla="*/ 13270 h 652071"/>
                <a:gd name="connsiteX3-123" fmla="*/ 661618 w 662148"/>
                <a:gd name="connsiteY3-124" fmla="*/ 335548 h 652071"/>
                <a:gd name="connsiteX4-125" fmla="*/ 333371 w 662148"/>
                <a:gd name="connsiteY4-126" fmla="*/ 652071 h 652071"/>
                <a:gd name="connsiteX5-127" fmla="*/ 5124 w 662148"/>
                <a:gd name="connsiteY5-128" fmla="*/ 335548 h 652071"/>
                <a:gd name="connsiteX6-129" fmla="*/ 64593 w 662148"/>
                <a:gd name="connsiteY6-130" fmla="*/ 132632 h 652071"/>
                <a:gd name="connsiteX0-131" fmla="*/ 178200 w 662220"/>
                <a:gd name="connsiteY0-132" fmla="*/ 68901 h 652071"/>
                <a:gd name="connsiteX1-133" fmla="*/ 130026 w 662220"/>
                <a:gd name="connsiteY1-134" fmla="*/ 68688 h 652071"/>
                <a:gd name="connsiteX2-135" fmla="*/ 412660 w 662220"/>
                <a:gd name="connsiteY2-136" fmla="*/ 13270 h 652071"/>
                <a:gd name="connsiteX3-137" fmla="*/ 661618 w 662220"/>
                <a:gd name="connsiteY3-138" fmla="*/ 335548 h 652071"/>
                <a:gd name="connsiteX4-139" fmla="*/ 333371 w 662220"/>
                <a:gd name="connsiteY4-140" fmla="*/ 652071 h 652071"/>
                <a:gd name="connsiteX5-141" fmla="*/ 5124 w 662220"/>
                <a:gd name="connsiteY5-142" fmla="*/ 335548 h 652071"/>
                <a:gd name="connsiteX6-143" fmla="*/ 64593 w 662220"/>
                <a:gd name="connsiteY6-144" fmla="*/ 132632 h 652071"/>
                <a:gd name="connsiteX0-145" fmla="*/ 178200 w 662220"/>
                <a:gd name="connsiteY0-146" fmla="*/ 58449 h 641619"/>
                <a:gd name="connsiteX1-147" fmla="*/ 130026 w 662220"/>
                <a:gd name="connsiteY1-148" fmla="*/ 58236 h 641619"/>
                <a:gd name="connsiteX2-149" fmla="*/ 412660 w 662220"/>
                <a:gd name="connsiteY2-150" fmla="*/ 2818 h 641619"/>
                <a:gd name="connsiteX3-151" fmla="*/ 661618 w 662220"/>
                <a:gd name="connsiteY3-152" fmla="*/ 325096 h 641619"/>
                <a:gd name="connsiteX4-153" fmla="*/ 333371 w 662220"/>
                <a:gd name="connsiteY4-154" fmla="*/ 641619 h 641619"/>
                <a:gd name="connsiteX5-155" fmla="*/ 5124 w 662220"/>
                <a:gd name="connsiteY5-156" fmla="*/ 325096 h 641619"/>
                <a:gd name="connsiteX6-157" fmla="*/ 64593 w 662220"/>
                <a:gd name="connsiteY6-158" fmla="*/ 122180 h 641619"/>
                <a:gd name="connsiteX0-159" fmla="*/ 178200 w 662220"/>
                <a:gd name="connsiteY0-160" fmla="*/ 58449 h 641619"/>
                <a:gd name="connsiteX1-161" fmla="*/ 130026 w 662220"/>
                <a:gd name="connsiteY1-162" fmla="*/ 58236 h 641619"/>
                <a:gd name="connsiteX2-163" fmla="*/ 412660 w 662220"/>
                <a:gd name="connsiteY2-164" fmla="*/ 2818 h 641619"/>
                <a:gd name="connsiteX3-165" fmla="*/ 661618 w 662220"/>
                <a:gd name="connsiteY3-166" fmla="*/ 325096 h 641619"/>
                <a:gd name="connsiteX4-167" fmla="*/ 333371 w 662220"/>
                <a:gd name="connsiteY4-168" fmla="*/ 641619 h 641619"/>
                <a:gd name="connsiteX5-169" fmla="*/ 5124 w 662220"/>
                <a:gd name="connsiteY5-170" fmla="*/ 325096 h 641619"/>
                <a:gd name="connsiteX6-171" fmla="*/ 64593 w 662220"/>
                <a:gd name="connsiteY6-172" fmla="*/ 122180 h 641619"/>
                <a:gd name="connsiteX0-173" fmla="*/ 178200 w 662220"/>
                <a:gd name="connsiteY0-174" fmla="*/ 58449 h 641619"/>
                <a:gd name="connsiteX1-175" fmla="*/ 130026 w 662220"/>
                <a:gd name="connsiteY1-176" fmla="*/ 58236 h 641619"/>
                <a:gd name="connsiteX2-177" fmla="*/ 412660 w 662220"/>
                <a:gd name="connsiteY2-178" fmla="*/ 2818 h 641619"/>
                <a:gd name="connsiteX3-179" fmla="*/ 661618 w 662220"/>
                <a:gd name="connsiteY3-180" fmla="*/ 325096 h 641619"/>
                <a:gd name="connsiteX4-181" fmla="*/ 333371 w 662220"/>
                <a:gd name="connsiteY4-182" fmla="*/ 641619 h 641619"/>
                <a:gd name="connsiteX5-183" fmla="*/ 5124 w 662220"/>
                <a:gd name="connsiteY5-184" fmla="*/ 325096 h 641619"/>
                <a:gd name="connsiteX6-185" fmla="*/ 64593 w 662220"/>
                <a:gd name="connsiteY6-186" fmla="*/ 122180 h 641619"/>
                <a:gd name="connsiteX0-187" fmla="*/ 178200 w 662220"/>
                <a:gd name="connsiteY0-188" fmla="*/ 58449 h 641619"/>
                <a:gd name="connsiteX1-189" fmla="*/ 130026 w 662220"/>
                <a:gd name="connsiteY1-190" fmla="*/ 58236 h 641619"/>
                <a:gd name="connsiteX2-191" fmla="*/ 412660 w 662220"/>
                <a:gd name="connsiteY2-192" fmla="*/ 2818 h 641619"/>
                <a:gd name="connsiteX3-193" fmla="*/ 661618 w 662220"/>
                <a:gd name="connsiteY3-194" fmla="*/ 325096 h 641619"/>
                <a:gd name="connsiteX4-195" fmla="*/ 333371 w 662220"/>
                <a:gd name="connsiteY4-196" fmla="*/ 641619 h 641619"/>
                <a:gd name="connsiteX5-197" fmla="*/ 5124 w 662220"/>
                <a:gd name="connsiteY5-198" fmla="*/ 325096 h 641619"/>
                <a:gd name="connsiteX6-199" fmla="*/ 64593 w 662220"/>
                <a:gd name="connsiteY6-200" fmla="*/ 122180 h 641619"/>
                <a:gd name="connsiteX0-201" fmla="*/ 178200 w 662220"/>
                <a:gd name="connsiteY0-202" fmla="*/ 58449 h 641619"/>
                <a:gd name="connsiteX1-203" fmla="*/ 130026 w 662220"/>
                <a:gd name="connsiteY1-204" fmla="*/ 58236 h 641619"/>
                <a:gd name="connsiteX2-205" fmla="*/ 412660 w 662220"/>
                <a:gd name="connsiteY2-206" fmla="*/ 2818 h 641619"/>
                <a:gd name="connsiteX3-207" fmla="*/ 661618 w 662220"/>
                <a:gd name="connsiteY3-208" fmla="*/ 325096 h 641619"/>
                <a:gd name="connsiteX4-209" fmla="*/ 333371 w 662220"/>
                <a:gd name="connsiteY4-210" fmla="*/ 641619 h 641619"/>
                <a:gd name="connsiteX5-211" fmla="*/ 5124 w 662220"/>
                <a:gd name="connsiteY5-212" fmla="*/ 325096 h 641619"/>
                <a:gd name="connsiteX6-213" fmla="*/ 64593 w 662220"/>
                <a:gd name="connsiteY6-214" fmla="*/ 122180 h 641619"/>
                <a:gd name="connsiteX0-215" fmla="*/ 176252 w 660272"/>
                <a:gd name="connsiteY0-216" fmla="*/ 58449 h 641619"/>
                <a:gd name="connsiteX1-217" fmla="*/ 128078 w 660272"/>
                <a:gd name="connsiteY1-218" fmla="*/ 58236 h 641619"/>
                <a:gd name="connsiteX2-219" fmla="*/ 410712 w 660272"/>
                <a:gd name="connsiteY2-220" fmla="*/ 2818 h 641619"/>
                <a:gd name="connsiteX3-221" fmla="*/ 659670 w 660272"/>
                <a:gd name="connsiteY3-222" fmla="*/ 325096 h 641619"/>
                <a:gd name="connsiteX4-223" fmla="*/ 331423 w 660272"/>
                <a:gd name="connsiteY4-224" fmla="*/ 641619 h 641619"/>
                <a:gd name="connsiteX5-225" fmla="*/ 3176 w 660272"/>
                <a:gd name="connsiteY5-226" fmla="*/ 325096 h 641619"/>
                <a:gd name="connsiteX6-227" fmla="*/ 62645 w 660272"/>
                <a:gd name="connsiteY6-228" fmla="*/ 122180 h 641619"/>
                <a:gd name="connsiteX0-229" fmla="*/ 253837 w 660272"/>
                <a:gd name="connsiteY0-230" fmla="*/ 30740 h 641619"/>
                <a:gd name="connsiteX1-231" fmla="*/ 128078 w 660272"/>
                <a:gd name="connsiteY1-232" fmla="*/ 58236 h 641619"/>
                <a:gd name="connsiteX2-233" fmla="*/ 410712 w 660272"/>
                <a:gd name="connsiteY2-234" fmla="*/ 2818 h 641619"/>
                <a:gd name="connsiteX3-235" fmla="*/ 659670 w 660272"/>
                <a:gd name="connsiteY3-236" fmla="*/ 325096 h 641619"/>
                <a:gd name="connsiteX4-237" fmla="*/ 331423 w 660272"/>
                <a:gd name="connsiteY4-238" fmla="*/ 641619 h 641619"/>
                <a:gd name="connsiteX5-239" fmla="*/ 3176 w 660272"/>
                <a:gd name="connsiteY5-240" fmla="*/ 325096 h 641619"/>
                <a:gd name="connsiteX6-241" fmla="*/ 62645 w 660272"/>
                <a:gd name="connsiteY6-242" fmla="*/ 122180 h 641619"/>
                <a:gd name="connsiteX0-243" fmla="*/ 253837 w 660191"/>
                <a:gd name="connsiteY0-244" fmla="*/ 41069 h 651948"/>
                <a:gd name="connsiteX1-245" fmla="*/ 161329 w 660191"/>
                <a:gd name="connsiteY1-246" fmla="*/ 63023 h 651948"/>
                <a:gd name="connsiteX2-247" fmla="*/ 410712 w 660191"/>
                <a:gd name="connsiteY2-248" fmla="*/ 13147 h 651948"/>
                <a:gd name="connsiteX3-249" fmla="*/ 659670 w 660191"/>
                <a:gd name="connsiteY3-250" fmla="*/ 335425 h 651948"/>
                <a:gd name="connsiteX4-251" fmla="*/ 331423 w 660191"/>
                <a:gd name="connsiteY4-252" fmla="*/ 651948 h 651948"/>
                <a:gd name="connsiteX5-253" fmla="*/ 3176 w 660191"/>
                <a:gd name="connsiteY5-254" fmla="*/ 335425 h 651948"/>
                <a:gd name="connsiteX6-255" fmla="*/ 62645 w 660191"/>
                <a:gd name="connsiteY6-256" fmla="*/ 132509 h 651948"/>
                <a:gd name="connsiteX0-257" fmla="*/ 253837 w 660897"/>
                <a:gd name="connsiteY0-258" fmla="*/ 45475 h 656354"/>
                <a:gd name="connsiteX1-259" fmla="*/ 161329 w 660897"/>
                <a:gd name="connsiteY1-260" fmla="*/ 67429 h 656354"/>
                <a:gd name="connsiteX2-261" fmla="*/ 410712 w 660897"/>
                <a:gd name="connsiteY2-262" fmla="*/ 17553 h 656354"/>
                <a:gd name="connsiteX3-263" fmla="*/ 659670 w 660897"/>
                <a:gd name="connsiteY3-264" fmla="*/ 339831 h 656354"/>
                <a:gd name="connsiteX4-265" fmla="*/ 331423 w 660897"/>
                <a:gd name="connsiteY4-266" fmla="*/ 656354 h 656354"/>
                <a:gd name="connsiteX5-267" fmla="*/ 3176 w 660897"/>
                <a:gd name="connsiteY5-268" fmla="*/ 339831 h 656354"/>
                <a:gd name="connsiteX6-269" fmla="*/ 62645 w 660897"/>
                <a:gd name="connsiteY6-270" fmla="*/ 136915 h 656354"/>
                <a:gd name="connsiteX0-271" fmla="*/ 253837 w 660406"/>
                <a:gd name="connsiteY0-272" fmla="*/ 41070 h 651949"/>
                <a:gd name="connsiteX1-273" fmla="*/ 161329 w 660406"/>
                <a:gd name="connsiteY1-274" fmla="*/ 63024 h 651949"/>
                <a:gd name="connsiteX2-275" fmla="*/ 410712 w 660406"/>
                <a:gd name="connsiteY2-276" fmla="*/ 13148 h 651949"/>
                <a:gd name="connsiteX3-277" fmla="*/ 659670 w 660406"/>
                <a:gd name="connsiteY3-278" fmla="*/ 335426 h 651949"/>
                <a:gd name="connsiteX4-279" fmla="*/ 331423 w 660406"/>
                <a:gd name="connsiteY4-280" fmla="*/ 651949 h 651949"/>
                <a:gd name="connsiteX5-281" fmla="*/ 3176 w 660406"/>
                <a:gd name="connsiteY5-282" fmla="*/ 335426 h 651949"/>
                <a:gd name="connsiteX6-283" fmla="*/ 62645 w 660406"/>
                <a:gd name="connsiteY6-284" fmla="*/ 132510 h 651949"/>
                <a:gd name="connsiteX0-285" fmla="*/ 161329 w 660406"/>
                <a:gd name="connsiteY0-286" fmla="*/ 63024 h 651949"/>
                <a:gd name="connsiteX1-287" fmla="*/ 410712 w 660406"/>
                <a:gd name="connsiteY1-288" fmla="*/ 13148 h 651949"/>
                <a:gd name="connsiteX2-289" fmla="*/ 659670 w 660406"/>
                <a:gd name="connsiteY2-290" fmla="*/ 335426 h 651949"/>
                <a:gd name="connsiteX3-291" fmla="*/ 331423 w 660406"/>
                <a:gd name="connsiteY3-292" fmla="*/ 651949 h 651949"/>
                <a:gd name="connsiteX4-293" fmla="*/ 3176 w 660406"/>
                <a:gd name="connsiteY4-294" fmla="*/ 335426 h 651949"/>
                <a:gd name="connsiteX5-295" fmla="*/ 62645 w 660406"/>
                <a:gd name="connsiteY5-296" fmla="*/ 132510 h 651949"/>
                <a:gd name="connsiteX0-297" fmla="*/ 128078 w 660207"/>
                <a:gd name="connsiteY0-298" fmla="*/ 63024 h 651949"/>
                <a:gd name="connsiteX1-299" fmla="*/ 410712 w 660207"/>
                <a:gd name="connsiteY1-300" fmla="*/ 13148 h 651949"/>
                <a:gd name="connsiteX2-301" fmla="*/ 659670 w 660207"/>
                <a:gd name="connsiteY2-302" fmla="*/ 335426 h 651949"/>
                <a:gd name="connsiteX3-303" fmla="*/ 331423 w 660207"/>
                <a:gd name="connsiteY3-304" fmla="*/ 651949 h 651949"/>
                <a:gd name="connsiteX4-305" fmla="*/ 3176 w 660207"/>
                <a:gd name="connsiteY4-306" fmla="*/ 335426 h 651949"/>
                <a:gd name="connsiteX5-307" fmla="*/ 62645 w 660207"/>
                <a:gd name="connsiteY5-308" fmla="*/ 132510 h 651949"/>
                <a:gd name="connsiteX0-309" fmla="*/ 128078 w 660438"/>
                <a:gd name="connsiteY0-310" fmla="*/ 60888 h 649813"/>
                <a:gd name="connsiteX1-311" fmla="*/ 410712 w 660438"/>
                <a:gd name="connsiteY1-312" fmla="*/ 11012 h 649813"/>
                <a:gd name="connsiteX2-313" fmla="*/ 659670 w 660438"/>
                <a:gd name="connsiteY2-314" fmla="*/ 333290 h 649813"/>
                <a:gd name="connsiteX3-315" fmla="*/ 331423 w 660438"/>
                <a:gd name="connsiteY3-316" fmla="*/ 649813 h 649813"/>
                <a:gd name="connsiteX4-317" fmla="*/ 3176 w 660438"/>
                <a:gd name="connsiteY4-318" fmla="*/ 333290 h 649813"/>
                <a:gd name="connsiteX5-319" fmla="*/ 62645 w 660438"/>
                <a:gd name="connsiteY5-320" fmla="*/ 130374 h 649813"/>
                <a:gd name="connsiteX0-321" fmla="*/ 128078 w 660438"/>
                <a:gd name="connsiteY0-322" fmla="*/ 64927 h 653852"/>
                <a:gd name="connsiteX1-323" fmla="*/ 410712 w 660438"/>
                <a:gd name="connsiteY1-324" fmla="*/ 15051 h 653852"/>
                <a:gd name="connsiteX2-325" fmla="*/ 659670 w 660438"/>
                <a:gd name="connsiteY2-326" fmla="*/ 337329 h 653852"/>
                <a:gd name="connsiteX3-327" fmla="*/ 331423 w 660438"/>
                <a:gd name="connsiteY3-328" fmla="*/ 653852 h 653852"/>
                <a:gd name="connsiteX4-329" fmla="*/ 3176 w 660438"/>
                <a:gd name="connsiteY4-330" fmla="*/ 337329 h 653852"/>
                <a:gd name="connsiteX5-331" fmla="*/ 62645 w 660438"/>
                <a:gd name="connsiteY5-332" fmla="*/ 134413 h 653852"/>
                <a:gd name="connsiteX0-333" fmla="*/ 128078 w 687378"/>
                <a:gd name="connsiteY0-334" fmla="*/ 58090 h 647015"/>
                <a:gd name="connsiteX1-335" fmla="*/ 571432 w 687378"/>
                <a:gd name="connsiteY1-336" fmla="*/ 16673 h 647015"/>
                <a:gd name="connsiteX2-337" fmla="*/ 659670 w 687378"/>
                <a:gd name="connsiteY2-338" fmla="*/ 330492 h 647015"/>
                <a:gd name="connsiteX3-339" fmla="*/ 331423 w 687378"/>
                <a:gd name="connsiteY3-340" fmla="*/ 647015 h 647015"/>
                <a:gd name="connsiteX4-341" fmla="*/ 3176 w 687378"/>
                <a:gd name="connsiteY4-342" fmla="*/ 330492 h 647015"/>
                <a:gd name="connsiteX5-343" fmla="*/ 62645 w 687378"/>
                <a:gd name="connsiteY5-344" fmla="*/ 127576 h 647015"/>
                <a:gd name="connsiteX0-345" fmla="*/ 128078 w 677145"/>
                <a:gd name="connsiteY0-346" fmla="*/ 58090 h 663933"/>
                <a:gd name="connsiteX1-347" fmla="*/ 571432 w 677145"/>
                <a:gd name="connsiteY1-348" fmla="*/ 16673 h 663933"/>
                <a:gd name="connsiteX2-349" fmla="*/ 659670 w 677145"/>
                <a:gd name="connsiteY2-350" fmla="*/ 330492 h 663933"/>
                <a:gd name="connsiteX3-351" fmla="*/ 559815 w 677145"/>
                <a:gd name="connsiteY3-352" fmla="*/ 663933 h 663933"/>
                <a:gd name="connsiteX4-353" fmla="*/ 3176 w 677145"/>
                <a:gd name="connsiteY4-354" fmla="*/ 330492 h 663933"/>
                <a:gd name="connsiteX5-355" fmla="*/ 62645 w 677145"/>
                <a:gd name="connsiteY5-356" fmla="*/ 127576 h 663933"/>
                <a:gd name="connsiteX0-357" fmla="*/ 101940 w 644966"/>
                <a:gd name="connsiteY0-358" fmla="*/ 58090 h 685888"/>
                <a:gd name="connsiteX1-359" fmla="*/ 545294 w 644966"/>
                <a:gd name="connsiteY1-360" fmla="*/ 16673 h 685888"/>
                <a:gd name="connsiteX2-361" fmla="*/ 633532 w 644966"/>
                <a:gd name="connsiteY2-362" fmla="*/ 330492 h 685888"/>
                <a:gd name="connsiteX3-363" fmla="*/ 533677 w 644966"/>
                <a:gd name="connsiteY3-364" fmla="*/ 663933 h 685888"/>
                <a:gd name="connsiteX4-365" fmla="*/ 10874 w 644966"/>
                <a:gd name="connsiteY4-366" fmla="*/ 575801 h 685888"/>
                <a:gd name="connsiteX5-367" fmla="*/ 36507 w 644966"/>
                <a:gd name="connsiteY5-368" fmla="*/ 127576 h 685888"/>
                <a:gd name="connsiteX0-369" fmla="*/ 101940 w 642626"/>
                <a:gd name="connsiteY0-370" fmla="*/ 58090 h 654766"/>
                <a:gd name="connsiteX1-371" fmla="*/ 545294 w 642626"/>
                <a:gd name="connsiteY1-372" fmla="*/ 16673 h 654766"/>
                <a:gd name="connsiteX2-373" fmla="*/ 633532 w 642626"/>
                <a:gd name="connsiteY2-374" fmla="*/ 330492 h 654766"/>
                <a:gd name="connsiteX3-375" fmla="*/ 567513 w 642626"/>
                <a:gd name="connsiteY3-376" fmla="*/ 613179 h 654766"/>
                <a:gd name="connsiteX4-377" fmla="*/ 10874 w 642626"/>
                <a:gd name="connsiteY4-378" fmla="*/ 575801 h 654766"/>
                <a:gd name="connsiteX5-379" fmla="*/ 36507 w 642626"/>
                <a:gd name="connsiteY5-380" fmla="*/ 127576 h 654766"/>
                <a:gd name="connsiteX0-381" fmla="*/ 101940 w 642626"/>
                <a:gd name="connsiteY0-382" fmla="*/ 30477 h 627153"/>
                <a:gd name="connsiteX1-383" fmla="*/ 545294 w 642626"/>
                <a:gd name="connsiteY1-384" fmla="*/ 31354 h 627153"/>
                <a:gd name="connsiteX2-385" fmla="*/ 633532 w 642626"/>
                <a:gd name="connsiteY2-386" fmla="*/ 302879 h 627153"/>
                <a:gd name="connsiteX3-387" fmla="*/ 567513 w 642626"/>
                <a:gd name="connsiteY3-388" fmla="*/ 585566 h 627153"/>
                <a:gd name="connsiteX4-389" fmla="*/ 10874 w 642626"/>
                <a:gd name="connsiteY4-390" fmla="*/ 548188 h 627153"/>
                <a:gd name="connsiteX5-391" fmla="*/ 36507 w 642626"/>
                <a:gd name="connsiteY5-392" fmla="*/ 99963 h 627153"/>
                <a:gd name="connsiteX0-393" fmla="*/ 101940 w 641803"/>
                <a:gd name="connsiteY0-394" fmla="*/ 32533 h 629209"/>
                <a:gd name="connsiteX1-395" fmla="*/ 545294 w 641803"/>
                <a:gd name="connsiteY1-396" fmla="*/ 33410 h 629209"/>
                <a:gd name="connsiteX2-397" fmla="*/ 633532 w 641803"/>
                <a:gd name="connsiteY2-398" fmla="*/ 304935 h 629209"/>
                <a:gd name="connsiteX3-399" fmla="*/ 567513 w 641803"/>
                <a:gd name="connsiteY3-400" fmla="*/ 587622 h 629209"/>
                <a:gd name="connsiteX4-401" fmla="*/ 10874 w 641803"/>
                <a:gd name="connsiteY4-402" fmla="*/ 550244 h 629209"/>
                <a:gd name="connsiteX5-403" fmla="*/ 36507 w 641803"/>
                <a:gd name="connsiteY5-404" fmla="*/ 102019 h 629209"/>
                <a:gd name="connsiteX0-405" fmla="*/ 93785 w 633648"/>
                <a:gd name="connsiteY0-406" fmla="*/ 32533 h 629209"/>
                <a:gd name="connsiteX1-407" fmla="*/ 537139 w 633648"/>
                <a:gd name="connsiteY1-408" fmla="*/ 33410 h 629209"/>
                <a:gd name="connsiteX2-409" fmla="*/ 625377 w 633648"/>
                <a:gd name="connsiteY2-410" fmla="*/ 304935 h 629209"/>
                <a:gd name="connsiteX3-411" fmla="*/ 559358 w 633648"/>
                <a:gd name="connsiteY3-412" fmla="*/ 587622 h 629209"/>
                <a:gd name="connsiteX4-413" fmla="*/ 2719 w 633648"/>
                <a:gd name="connsiteY4-414" fmla="*/ 550244 h 629209"/>
                <a:gd name="connsiteX5-415" fmla="*/ 28352 w 633648"/>
                <a:gd name="connsiteY5-416" fmla="*/ 102019 h 629209"/>
                <a:gd name="connsiteX0-417" fmla="*/ 103603 w 643466"/>
                <a:gd name="connsiteY0-418" fmla="*/ 32533 h 629209"/>
                <a:gd name="connsiteX1-419" fmla="*/ 546957 w 643466"/>
                <a:gd name="connsiteY1-420" fmla="*/ 33410 h 629209"/>
                <a:gd name="connsiteX2-421" fmla="*/ 635195 w 643466"/>
                <a:gd name="connsiteY2-422" fmla="*/ 304935 h 629209"/>
                <a:gd name="connsiteX3-423" fmla="*/ 569176 w 643466"/>
                <a:gd name="connsiteY3-424" fmla="*/ 587622 h 629209"/>
                <a:gd name="connsiteX4-425" fmla="*/ 12537 w 643466"/>
                <a:gd name="connsiteY4-426" fmla="*/ 550244 h 629209"/>
                <a:gd name="connsiteX5-427" fmla="*/ 4334 w 643466"/>
                <a:gd name="connsiteY5-428" fmla="*/ 102019 h 629209"/>
                <a:gd name="connsiteX0-429" fmla="*/ 103603 w 643466"/>
                <a:gd name="connsiteY0-430" fmla="*/ 32533 h 613248"/>
                <a:gd name="connsiteX1-431" fmla="*/ 546957 w 643466"/>
                <a:gd name="connsiteY1-432" fmla="*/ 33410 h 613248"/>
                <a:gd name="connsiteX2-433" fmla="*/ 635195 w 643466"/>
                <a:gd name="connsiteY2-434" fmla="*/ 304935 h 613248"/>
                <a:gd name="connsiteX3-435" fmla="*/ 569176 w 643466"/>
                <a:gd name="connsiteY3-436" fmla="*/ 587622 h 613248"/>
                <a:gd name="connsiteX4-437" fmla="*/ 12537 w 643466"/>
                <a:gd name="connsiteY4-438" fmla="*/ 518643 h 613248"/>
                <a:gd name="connsiteX5-439" fmla="*/ 4334 w 643466"/>
                <a:gd name="connsiteY5-440" fmla="*/ 102019 h 613248"/>
                <a:gd name="connsiteX0-441" fmla="*/ 103603 w 622280"/>
                <a:gd name="connsiteY0-442" fmla="*/ 51723 h 632438"/>
                <a:gd name="connsiteX1-443" fmla="*/ 546957 w 622280"/>
                <a:gd name="connsiteY1-444" fmla="*/ 52600 h 632438"/>
                <a:gd name="connsiteX2-445" fmla="*/ 569176 w 622280"/>
                <a:gd name="connsiteY2-446" fmla="*/ 606812 h 632438"/>
                <a:gd name="connsiteX3-447" fmla="*/ 12537 w 622280"/>
                <a:gd name="connsiteY3-448" fmla="*/ 537833 h 632438"/>
                <a:gd name="connsiteX4-449" fmla="*/ 4334 w 622280"/>
                <a:gd name="connsiteY4-450" fmla="*/ 121209 h 632438"/>
                <a:gd name="connsiteX0-451" fmla="*/ 103603 w 640916"/>
                <a:gd name="connsiteY0-452" fmla="*/ 51277 h 628066"/>
                <a:gd name="connsiteX1-453" fmla="*/ 546957 w 640916"/>
                <a:gd name="connsiteY1-454" fmla="*/ 52154 h 628066"/>
                <a:gd name="connsiteX2-455" fmla="*/ 595444 w 640916"/>
                <a:gd name="connsiteY2-456" fmla="*/ 600046 h 628066"/>
                <a:gd name="connsiteX3-457" fmla="*/ 12537 w 640916"/>
                <a:gd name="connsiteY3-458" fmla="*/ 537387 h 628066"/>
                <a:gd name="connsiteX4-459" fmla="*/ 4334 w 640916"/>
                <a:gd name="connsiteY4-460" fmla="*/ 120763 h 628066"/>
                <a:gd name="connsiteX0-461" fmla="*/ 103603 w 629940"/>
                <a:gd name="connsiteY0-462" fmla="*/ 26437 h 603226"/>
                <a:gd name="connsiteX1-463" fmla="*/ 546957 w 629940"/>
                <a:gd name="connsiteY1-464" fmla="*/ 27314 h 603226"/>
                <a:gd name="connsiteX2-465" fmla="*/ 595444 w 629940"/>
                <a:gd name="connsiteY2-466" fmla="*/ 575206 h 603226"/>
                <a:gd name="connsiteX3-467" fmla="*/ 12537 w 629940"/>
                <a:gd name="connsiteY3-468" fmla="*/ 512547 h 603226"/>
                <a:gd name="connsiteX4-469" fmla="*/ 4334 w 629940"/>
                <a:gd name="connsiteY4-470" fmla="*/ 95923 h 603226"/>
                <a:gd name="connsiteX0-471" fmla="*/ 103603 w 651443"/>
                <a:gd name="connsiteY0-472" fmla="*/ 20041 h 614843"/>
                <a:gd name="connsiteX1-473" fmla="*/ 608249 w 651443"/>
                <a:gd name="connsiteY1-474" fmla="*/ 39879 h 614843"/>
                <a:gd name="connsiteX2-475" fmla="*/ 595444 w 651443"/>
                <a:gd name="connsiteY2-476" fmla="*/ 568810 h 614843"/>
                <a:gd name="connsiteX3-477" fmla="*/ 12537 w 651443"/>
                <a:gd name="connsiteY3-478" fmla="*/ 506151 h 614843"/>
                <a:gd name="connsiteX4-479" fmla="*/ 4334 w 651443"/>
                <a:gd name="connsiteY4-480" fmla="*/ 89527 h 614843"/>
                <a:gd name="connsiteX0-481" fmla="*/ 103603 w 640788"/>
                <a:gd name="connsiteY0-482" fmla="*/ 20041 h 614843"/>
                <a:gd name="connsiteX1-483" fmla="*/ 581981 w 640788"/>
                <a:gd name="connsiteY1-484" fmla="*/ 39879 h 614843"/>
                <a:gd name="connsiteX2-485" fmla="*/ 595444 w 640788"/>
                <a:gd name="connsiteY2-486" fmla="*/ 568810 h 614843"/>
                <a:gd name="connsiteX3-487" fmla="*/ 12537 w 640788"/>
                <a:gd name="connsiteY3-488" fmla="*/ 506151 h 614843"/>
                <a:gd name="connsiteX4-489" fmla="*/ 4334 w 640788"/>
                <a:gd name="connsiteY4-490" fmla="*/ 89527 h 614843"/>
                <a:gd name="connsiteX0-491" fmla="*/ 103603 w 673655"/>
                <a:gd name="connsiteY0-492" fmla="*/ 38763 h 618146"/>
                <a:gd name="connsiteX1-493" fmla="*/ 581981 w 673655"/>
                <a:gd name="connsiteY1-494" fmla="*/ 58601 h 618146"/>
                <a:gd name="connsiteX2-495" fmla="*/ 621713 w 673655"/>
                <a:gd name="connsiteY2-496" fmla="*/ 562250 h 618146"/>
                <a:gd name="connsiteX3-497" fmla="*/ 12537 w 673655"/>
                <a:gd name="connsiteY3-498" fmla="*/ 524873 h 618146"/>
                <a:gd name="connsiteX4-499" fmla="*/ 4334 w 673655"/>
                <a:gd name="connsiteY4-500" fmla="*/ 108249 h 618146"/>
                <a:gd name="connsiteX0-501" fmla="*/ 103603 w 654750"/>
                <a:gd name="connsiteY0-502" fmla="*/ 38763 h 605787"/>
                <a:gd name="connsiteX1-503" fmla="*/ 581981 w 654750"/>
                <a:gd name="connsiteY1-504" fmla="*/ 58601 h 605787"/>
                <a:gd name="connsiteX2-505" fmla="*/ 621713 w 654750"/>
                <a:gd name="connsiteY2-506" fmla="*/ 562250 h 605787"/>
                <a:gd name="connsiteX3-507" fmla="*/ 12537 w 654750"/>
                <a:gd name="connsiteY3-508" fmla="*/ 524873 h 605787"/>
                <a:gd name="connsiteX4-509" fmla="*/ 4334 w 654750"/>
                <a:gd name="connsiteY4-510" fmla="*/ 108249 h 605787"/>
                <a:gd name="connsiteX0-511" fmla="*/ 103603 w 643734"/>
                <a:gd name="connsiteY0-512" fmla="*/ 31800 h 598824"/>
                <a:gd name="connsiteX1-513" fmla="*/ 581981 w 643734"/>
                <a:gd name="connsiteY1-514" fmla="*/ 51638 h 598824"/>
                <a:gd name="connsiteX2-515" fmla="*/ 621713 w 643734"/>
                <a:gd name="connsiteY2-516" fmla="*/ 555287 h 598824"/>
                <a:gd name="connsiteX3-517" fmla="*/ 12537 w 643734"/>
                <a:gd name="connsiteY3-518" fmla="*/ 517910 h 598824"/>
                <a:gd name="connsiteX4-519" fmla="*/ 4334 w 643734"/>
                <a:gd name="connsiteY4-520" fmla="*/ 101286 h 598824"/>
                <a:gd name="connsiteX0-521" fmla="*/ 103603 w 643734"/>
                <a:gd name="connsiteY0-522" fmla="*/ 24551 h 591575"/>
                <a:gd name="connsiteX1-523" fmla="*/ 581981 w 643734"/>
                <a:gd name="connsiteY1-524" fmla="*/ 44389 h 591575"/>
                <a:gd name="connsiteX2-525" fmla="*/ 621713 w 643734"/>
                <a:gd name="connsiteY2-526" fmla="*/ 548038 h 591575"/>
                <a:gd name="connsiteX3-527" fmla="*/ 12537 w 643734"/>
                <a:gd name="connsiteY3-528" fmla="*/ 510661 h 591575"/>
                <a:gd name="connsiteX4-529" fmla="*/ 4334 w 643734"/>
                <a:gd name="connsiteY4-530" fmla="*/ 94037 h 591575"/>
                <a:gd name="connsiteX0-531" fmla="*/ 103603 w 643734"/>
                <a:gd name="connsiteY0-532" fmla="*/ 20135 h 587159"/>
                <a:gd name="connsiteX1-533" fmla="*/ 581981 w 643734"/>
                <a:gd name="connsiteY1-534" fmla="*/ 39973 h 587159"/>
                <a:gd name="connsiteX2-535" fmla="*/ 621713 w 643734"/>
                <a:gd name="connsiteY2-536" fmla="*/ 543622 h 587159"/>
                <a:gd name="connsiteX3-537" fmla="*/ 12537 w 643734"/>
                <a:gd name="connsiteY3-538" fmla="*/ 506245 h 587159"/>
                <a:gd name="connsiteX4-539" fmla="*/ 4334 w 643734"/>
                <a:gd name="connsiteY4-540" fmla="*/ 89621 h 587159"/>
                <a:gd name="connsiteX0-541" fmla="*/ 51067 w 657504"/>
                <a:gd name="connsiteY0-542" fmla="*/ 31623 h 592327"/>
                <a:gd name="connsiteX1-543" fmla="*/ 581981 w 657504"/>
                <a:gd name="connsiteY1-544" fmla="*/ 45141 h 592327"/>
                <a:gd name="connsiteX2-545" fmla="*/ 621713 w 657504"/>
                <a:gd name="connsiteY2-546" fmla="*/ 548790 h 592327"/>
                <a:gd name="connsiteX3-547" fmla="*/ 12537 w 657504"/>
                <a:gd name="connsiteY3-548" fmla="*/ 511413 h 592327"/>
                <a:gd name="connsiteX4-549" fmla="*/ 4334 w 657504"/>
                <a:gd name="connsiteY4-550" fmla="*/ 94789 h 592327"/>
                <a:gd name="connsiteX0-551" fmla="*/ 51067 w 676118"/>
                <a:gd name="connsiteY0-552" fmla="*/ 31623 h 604686"/>
                <a:gd name="connsiteX1-553" fmla="*/ 581981 w 676118"/>
                <a:gd name="connsiteY1-554" fmla="*/ 45141 h 604686"/>
                <a:gd name="connsiteX2-555" fmla="*/ 621713 w 676118"/>
                <a:gd name="connsiteY2-556" fmla="*/ 548790 h 604686"/>
                <a:gd name="connsiteX3-557" fmla="*/ 12537 w 676118"/>
                <a:gd name="connsiteY3-558" fmla="*/ 511413 h 604686"/>
                <a:gd name="connsiteX4-559" fmla="*/ 4334 w 676118"/>
                <a:gd name="connsiteY4-560" fmla="*/ 94789 h 604686"/>
                <a:gd name="connsiteX0-561" fmla="*/ 51067 w 659741"/>
                <a:gd name="connsiteY0-562" fmla="*/ 18182 h 591245"/>
                <a:gd name="connsiteX1-563" fmla="*/ 581981 w 659741"/>
                <a:gd name="connsiteY1-564" fmla="*/ 31700 h 591245"/>
                <a:gd name="connsiteX2-565" fmla="*/ 621713 w 659741"/>
                <a:gd name="connsiteY2-566" fmla="*/ 535349 h 591245"/>
                <a:gd name="connsiteX3-567" fmla="*/ 12537 w 659741"/>
                <a:gd name="connsiteY3-568" fmla="*/ 497972 h 591245"/>
                <a:gd name="connsiteX4-569" fmla="*/ 4334 w 659741"/>
                <a:gd name="connsiteY4-570" fmla="*/ 81348 h 591245"/>
                <a:gd name="connsiteX0-571" fmla="*/ 51067 w 671131"/>
                <a:gd name="connsiteY0-572" fmla="*/ 18182 h 591245"/>
                <a:gd name="connsiteX1-573" fmla="*/ 617005 w 671131"/>
                <a:gd name="connsiteY1-574" fmla="*/ 31700 h 591245"/>
                <a:gd name="connsiteX2-575" fmla="*/ 621713 w 671131"/>
                <a:gd name="connsiteY2-576" fmla="*/ 535349 h 591245"/>
                <a:gd name="connsiteX3-577" fmla="*/ 12537 w 671131"/>
                <a:gd name="connsiteY3-578" fmla="*/ 497972 h 591245"/>
                <a:gd name="connsiteX4-579" fmla="*/ 4334 w 671131"/>
                <a:gd name="connsiteY4-580" fmla="*/ 81348 h 591245"/>
                <a:gd name="connsiteX0-581" fmla="*/ 51067 w 648099"/>
                <a:gd name="connsiteY0-582" fmla="*/ 18182 h 578886"/>
                <a:gd name="connsiteX1-583" fmla="*/ 617005 w 648099"/>
                <a:gd name="connsiteY1-584" fmla="*/ 31700 h 578886"/>
                <a:gd name="connsiteX2-585" fmla="*/ 621713 w 648099"/>
                <a:gd name="connsiteY2-586" fmla="*/ 535349 h 578886"/>
                <a:gd name="connsiteX3-587" fmla="*/ 12537 w 648099"/>
                <a:gd name="connsiteY3-588" fmla="*/ 497972 h 578886"/>
                <a:gd name="connsiteX4-589" fmla="*/ 4334 w 648099"/>
                <a:gd name="connsiteY4-590" fmla="*/ 81348 h 578886"/>
                <a:gd name="connsiteX0-591" fmla="*/ 51067 w 648099"/>
                <a:gd name="connsiteY0-592" fmla="*/ 18182 h 565791"/>
                <a:gd name="connsiteX1-593" fmla="*/ 617005 w 648099"/>
                <a:gd name="connsiteY1-594" fmla="*/ 31700 h 565791"/>
                <a:gd name="connsiteX2-595" fmla="*/ 621713 w 648099"/>
                <a:gd name="connsiteY2-596" fmla="*/ 535349 h 565791"/>
                <a:gd name="connsiteX3-597" fmla="*/ 12537 w 648099"/>
                <a:gd name="connsiteY3-598" fmla="*/ 497972 h 565791"/>
                <a:gd name="connsiteX4-599" fmla="*/ 4334 w 648099"/>
                <a:gd name="connsiteY4-600" fmla="*/ 81348 h 565791"/>
              </a:gdLst>
              <a:ahLst/>
              <a:cxnLst>
                <a:cxn ang="0">
                  <a:pos x="connsiteX0-591" y="connsiteY0-592"/>
                </a:cxn>
                <a:cxn ang="0">
                  <a:pos x="connsiteX1-593" y="connsiteY1-594"/>
                </a:cxn>
                <a:cxn ang="0">
                  <a:pos x="connsiteX2-595" y="connsiteY2-596"/>
                </a:cxn>
                <a:cxn ang="0">
                  <a:pos x="connsiteX3-597" y="connsiteY3-598"/>
                </a:cxn>
                <a:cxn ang="0">
                  <a:pos x="connsiteX4-599" y="connsiteY4-600"/>
                </a:cxn>
              </a:cxnLst>
              <a:rect l="l" t="t" r="r" b="b"/>
              <a:pathLst>
                <a:path w="648099" h="565791">
                  <a:moveTo>
                    <a:pt x="51067" y="18182"/>
                  </a:moveTo>
                  <a:cubicBezTo>
                    <a:pt x="281003" y="7261"/>
                    <a:pt x="591945" y="-22893"/>
                    <a:pt x="617005" y="31700"/>
                  </a:cubicBezTo>
                  <a:cubicBezTo>
                    <a:pt x="642065" y="86293"/>
                    <a:pt x="669922" y="489239"/>
                    <a:pt x="621713" y="535349"/>
                  </a:cubicBezTo>
                  <a:cubicBezTo>
                    <a:pt x="573504" y="581459"/>
                    <a:pt x="32838" y="579874"/>
                    <a:pt x="12537" y="497972"/>
                  </a:cubicBezTo>
                  <a:cubicBezTo>
                    <a:pt x="992" y="378148"/>
                    <a:pt x="-4426" y="189998"/>
                    <a:pt x="4334" y="81348"/>
                  </a:cubicBezTo>
                </a:path>
              </a:pathLst>
            </a:custGeom>
            <a:noFill/>
            <a:ln w="28575" cap="rnd">
              <a:solidFill>
                <a:schemeClr val="accent4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17" name="任意多边形 12">
              <a:extLst>
                <a:ext uri="{FF2B5EF4-FFF2-40B4-BE49-F238E27FC236}">
                  <a16:creationId xmlns:a16="http://schemas.microsoft.com/office/drawing/2014/main" id="{AD02A128-B4D3-40A1-BD08-AF8F75857209}"/>
                </a:ext>
              </a:extLst>
            </p:cNvPr>
            <p:cNvSpPr/>
            <p:nvPr/>
          </p:nvSpPr>
          <p:spPr>
            <a:xfrm flipV="1">
              <a:off x="7527771" y="5303970"/>
              <a:ext cx="14750635" cy="72949"/>
            </a:xfrm>
            <a:custGeom>
              <a:avLst/>
              <a:gdLst>
                <a:gd name="connsiteX0" fmla="*/ 0 w 3513221"/>
                <a:gd name="connsiteY0" fmla="*/ 32084 h 64281"/>
                <a:gd name="connsiteX1" fmla="*/ 930442 w 3513221"/>
                <a:gd name="connsiteY1" fmla="*/ 16042 h 64281"/>
                <a:gd name="connsiteX2" fmla="*/ 1892968 w 3513221"/>
                <a:gd name="connsiteY2" fmla="*/ 64168 h 64281"/>
                <a:gd name="connsiteX3" fmla="*/ 3513221 w 3513221"/>
                <a:gd name="connsiteY3" fmla="*/ 0 h 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3221" h="64281">
                  <a:moveTo>
                    <a:pt x="0" y="32084"/>
                  </a:moveTo>
                  <a:cubicBezTo>
                    <a:pt x="307473" y="21389"/>
                    <a:pt x="614947" y="10695"/>
                    <a:pt x="930442" y="16042"/>
                  </a:cubicBezTo>
                  <a:cubicBezTo>
                    <a:pt x="1245937" y="21389"/>
                    <a:pt x="1462505" y="66842"/>
                    <a:pt x="1892968" y="64168"/>
                  </a:cubicBezTo>
                  <a:cubicBezTo>
                    <a:pt x="2323431" y="61494"/>
                    <a:pt x="2918326" y="30747"/>
                    <a:pt x="3513221" y="0"/>
                  </a:cubicBezTo>
                </a:path>
              </a:pathLst>
            </a:custGeom>
            <a:noFill/>
            <a:ln w="25400" cap="rnd">
              <a:solidFill>
                <a:schemeClr val="accent4"/>
              </a:solidFill>
              <a:prstDash val="lg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grpSp>
          <p:nvGrpSpPr>
            <p:cNvPr id="18" name="组合 13">
              <a:extLst>
                <a:ext uri="{FF2B5EF4-FFF2-40B4-BE49-F238E27FC236}">
                  <a16:creationId xmlns:a16="http://schemas.microsoft.com/office/drawing/2014/main" id="{56A5BDE3-50E2-47EA-B24A-457993CF0D6A}"/>
                </a:ext>
              </a:extLst>
            </p:cNvPr>
            <p:cNvGrpSpPr/>
            <p:nvPr/>
          </p:nvGrpSpPr>
          <p:grpSpPr>
            <a:xfrm>
              <a:off x="6837194" y="4522519"/>
              <a:ext cx="454071" cy="478967"/>
              <a:chOff x="4197350" y="2182813"/>
              <a:chExt cx="608013" cy="641350"/>
            </a:xfrm>
            <a:solidFill>
              <a:schemeClr val="accent4"/>
            </a:solidFill>
          </p:grpSpPr>
          <p:sp>
            <p:nvSpPr>
              <p:cNvPr id="22" name="Freeform 166">
                <a:extLst>
                  <a:ext uri="{FF2B5EF4-FFF2-40B4-BE49-F238E27FC236}">
                    <a16:creationId xmlns:a16="http://schemas.microsoft.com/office/drawing/2014/main" id="{3D73ABC8-5ADE-4CD5-BD10-4FB0F29D7F5F}"/>
                  </a:ext>
                </a:extLst>
              </p:cNvPr>
              <p:cNvSpPr/>
              <p:nvPr/>
            </p:nvSpPr>
            <p:spPr bwMode="auto">
              <a:xfrm>
                <a:off x="4229100" y="2211388"/>
                <a:ext cx="39688" cy="157163"/>
              </a:xfrm>
              <a:custGeom>
                <a:avLst/>
                <a:gdLst/>
                <a:ahLst/>
                <a:cxnLst>
                  <a:cxn ang="0">
                    <a:pos x="63" y="2"/>
                  </a:cxn>
                  <a:cxn ang="0">
                    <a:pos x="63" y="2"/>
                  </a:cxn>
                  <a:cxn ang="0">
                    <a:pos x="58" y="14"/>
                  </a:cxn>
                  <a:cxn ang="0">
                    <a:pos x="54" y="25"/>
                  </a:cxn>
                  <a:cxn ang="0">
                    <a:pos x="47" y="49"/>
                  </a:cxn>
                  <a:cxn ang="0">
                    <a:pos x="34" y="96"/>
                  </a:cxn>
                  <a:cxn ang="0">
                    <a:pos x="34" y="96"/>
                  </a:cxn>
                  <a:cxn ang="0">
                    <a:pos x="27" y="122"/>
                  </a:cxn>
                  <a:cxn ang="0">
                    <a:pos x="21" y="149"/>
                  </a:cxn>
                  <a:cxn ang="0">
                    <a:pos x="10" y="203"/>
                  </a:cxn>
                  <a:cxn ang="0">
                    <a:pos x="10" y="203"/>
                  </a:cxn>
                  <a:cxn ang="0">
                    <a:pos x="6" y="222"/>
                  </a:cxn>
                  <a:cxn ang="0">
                    <a:pos x="3" y="243"/>
                  </a:cxn>
                  <a:cxn ang="0">
                    <a:pos x="1" y="263"/>
                  </a:cxn>
                  <a:cxn ang="0">
                    <a:pos x="0" y="283"/>
                  </a:cxn>
                  <a:cxn ang="0">
                    <a:pos x="0" y="283"/>
                  </a:cxn>
                  <a:cxn ang="0">
                    <a:pos x="1" y="290"/>
                  </a:cxn>
                  <a:cxn ang="0">
                    <a:pos x="2" y="292"/>
                  </a:cxn>
                  <a:cxn ang="0">
                    <a:pos x="3" y="294"/>
                  </a:cxn>
                  <a:cxn ang="0">
                    <a:pos x="6" y="296"/>
                  </a:cxn>
                  <a:cxn ang="0">
                    <a:pos x="8" y="296"/>
                  </a:cxn>
                  <a:cxn ang="0">
                    <a:pos x="11" y="296"/>
                  </a:cxn>
                  <a:cxn ang="0">
                    <a:pos x="14" y="294"/>
                  </a:cxn>
                  <a:cxn ang="0">
                    <a:pos x="14" y="294"/>
                  </a:cxn>
                  <a:cxn ang="0">
                    <a:pos x="15" y="293"/>
                  </a:cxn>
                  <a:cxn ang="0">
                    <a:pos x="16" y="291"/>
                  </a:cxn>
                  <a:cxn ang="0">
                    <a:pos x="15" y="287"/>
                  </a:cxn>
                  <a:cxn ang="0">
                    <a:pos x="14" y="285"/>
                  </a:cxn>
                  <a:cxn ang="0">
                    <a:pos x="12" y="285"/>
                  </a:cxn>
                  <a:cxn ang="0">
                    <a:pos x="11" y="284"/>
                  </a:cxn>
                  <a:cxn ang="0">
                    <a:pos x="9" y="285"/>
                  </a:cxn>
                  <a:cxn ang="0">
                    <a:pos x="9" y="285"/>
                  </a:cxn>
                  <a:cxn ang="0">
                    <a:pos x="11" y="282"/>
                  </a:cxn>
                  <a:cxn ang="0">
                    <a:pos x="12" y="276"/>
                  </a:cxn>
                  <a:cxn ang="0">
                    <a:pos x="14" y="259"/>
                  </a:cxn>
                  <a:cxn ang="0">
                    <a:pos x="14" y="232"/>
                  </a:cxn>
                  <a:cxn ang="0">
                    <a:pos x="14" y="232"/>
                  </a:cxn>
                  <a:cxn ang="0">
                    <a:pos x="17" y="212"/>
                  </a:cxn>
                  <a:cxn ang="0">
                    <a:pos x="21" y="193"/>
                  </a:cxn>
                  <a:cxn ang="0">
                    <a:pos x="29" y="155"/>
                  </a:cxn>
                  <a:cxn ang="0">
                    <a:pos x="29" y="155"/>
                  </a:cxn>
                  <a:cxn ang="0">
                    <a:pos x="38" y="119"/>
                  </a:cxn>
                  <a:cxn ang="0">
                    <a:pos x="48" y="83"/>
                  </a:cxn>
                  <a:cxn ang="0">
                    <a:pos x="48" y="83"/>
                  </a:cxn>
                  <a:cxn ang="0">
                    <a:pos x="58" y="45"/>
                  </a:cxn>
                  <a:cxn ang="0">
                    <a:pos x="64" y="25"/>
                  </a:cxn>
                  <a:cxn ang="0">
                    <a:pos x="68" y="16"/>
                  </a:cxn>
                  <a:cxn ang="0">
                    <a:pos x="72" y="8"/>
                  </a:cxn>
                  <a:cxn ang="0">
                    <a:pos x="72" y="8"/>
                  </a:cxn>
                  <a:cxn ang="0">
                    <a:pos x="73" y="5"/>
                  </a:cxn>
                  <a:cxn ang="0">
                    <a:pos x="73" y="3"/>
                  </a:cxn>
                  <a:cxn ang="0">
                    <a:pos x="72" y="2"/>
                  </a:cxn>
                  <a:cxn ang="0">
                    <a:pos x="71" y="1"/>
                  </a:cxn>
                  <a:cxn ang="0">
                    <a:pos x="69" y="0"/>
                  </a:cxn>
                  <a:cxn ang="0">
                    <a:pos x="67" y="0"/>
                  </a:cxn>
                  <a:cxn ang="0">
                    <a:pos x="65" y="1"/>
                  </a:cxn>
                  <a:cxn ang="0">
                    <a:pos x="63" y="2"/>
                  </a:cxn>
                  <a:cxn ang="0">
                    <a:pos x="63" y="2"/>
                  </a:cxn>
                </a:cxnLst>
                <a:rect l="0" t="0" r="r" b="b"/>
                <a:pathLst>
                  <a:path w="73" h="296">
                    <a:moveTo>
                      <a:pt x="63" y="2"/>
                    </a:moveTo>
                    <a:lnTo>
                      <a:pt x="63" y="2"/>
                    </a:lnTo>
                    <a:lnTo>
                      <a:pt x="58" y="14"/>
                    </a:lnTo>
                    <a:lnTo>
                      <a:pt x="54" y="25"/>
                    </a:lnTo>
                    <a:lnTo>
                      <a:pt x="47" y="49"/>
                    </a:lnTo>
                    <a:lnTo>
                      <a:pt x="34" y="96"/>
                    </a:lnTo>
                    <a:lnTo>
                      <a:pt x="34" y="96"/>
                    </a:lnTo>
                    <a:lnTo>
                      <a:pt x="27" y="122"/>
                    </a:lnTo>
                    <a:lnTo>
                      <a:pt x="21" y="149"/>
                    </a:lnTo>
                    <a:lnTo>
                      <a:pt x="10" y="203"/>
                    </a:lnTo>
                    <a:lnTo>
                      <a:pt x="10" y="203"/>
                    </a:lnTo>
                    <a:lnTo>
                      <a:pt x="6" y="222"/>
                    </a:lnTo>
                    <a:lnTo>
                      <a:pt x="3" y="243"/>
                    </a:lnTo>
                    <a:lnTo>
                      <a:pt x="1" y="263"/>
                    </a:lnTo>
                    <a:lnTo>
                      <a:pt x="0" y="283"/>
                    </a:lnTo>
                    <a:lnTo>
                      <a:pt x="0" y="283"/>
                    </a:lnTo>
                    <a:lnTo>
                      <a:pt x="1" y="290"/>
                    </a:lnTo>
                    <a:lnTo>
                      <a:pt x="2" y="292"/>
                    </a:lnTo>
                    <a:lnTo>
                      <a:pt x="3" y="294"/>
                    </a:lnTo>
                    <a:lnTo>
                      <a:pt x="6" y="296"/>
                    </a:lnTo>
                    <a:lnTo>
                      <a:pt x="8" y="296"/>
                    </a:lnTo>
                    <a:lnTo>
                      <a:pt x="11" y="296"/>
                    </a:lnTo>
                    <a:lnTo>
                      <a:pt x="14" y="294"/>
                    </a:lnTo>
                    <a:lnTo>
                      <a:pt x="14" y="294"/>
                    </a:lnTo>
                    <a:lnTo>
                      <a:pt x="15" y="293"/>
                    </a:lnTo>
                    <a:lnTo>
                      <a:pt x="16" y="291"/>
                    </a:lnTo>
                    <a:lnTo>
                      <a:pt x="15" y="287"/>
                    </a:lnTo>
                    <a:lnTo>
                      <a:pt x="14" y="285"/>
                    </a:lnTo>
                    <a:lnTo>
                      <a:pt x="12" y="285"/>
                    </a:lnTo>
                    <a:lnTo>
                      <a:pt x="11" y="284"/>
                    </a:lnTo>
                    <a:lnTo>
                      <a:pt x="9" y="285"/>
                    </a:lnTo>
                    <a:lnTo>
                      <a:pt x="9" y="285"/>
                    </a:lnTo>
                    <a:lnTo>
                      <a:pt x="11" y="282"/>
                    </a:lnTo>
                    <a:lnTo>
                      <a:pt x="12" y="276"/>
                    </a:lnTo>
                    <a:lnTo>
                      <a:pt x="14" y="259"/>
                    </a:lnTo>
                    <a:lnTo>
                      <a:pt x="14" y="232"/>
                    </a:lnTo>
                    <a:lnTo>
                      <a:pt x="14" y="232"/>
                    </a:lnTo>
                    <a:lnTo>
                      <a:pt x="17" y="212"/>
                    </a:lnTo>
                    <a:lnTo>
                      <a:pt x="21" y="193"/>
                    </a:lnTo>
                    <a:lnTo>
                      <a:pt x="29" y="155"/>
                    </a:lnTo>
                    <a:lnTo>
                      <a:pt x="29" y="155"/>
                    </a:lnTo>
                    <a:lnTo>
                      <a:pt x="38" y="119"/>
                    </a:lnTo>
                    <a:lnTo>
                      <a:pt x="48" y="83"/>
                    </a:lnTo>
                    <a:lnTo>
                      <a:pt x="48" y="83"/>
                    </a:lnTo>
                    <a:lnTo>
                      <a:pt x="58" y="45"/>
                    </a:lnTo>
                    <a:lnTo>
                      <a:pt x="64" y="25"/>
                    </a:lnTo>
                    <a:lnTo>
                      <a:pt x="68" y="16"/>
                    </a:lnTo>
                    <a:lnTo>
                      <a:pt x="72" y="8"/>
                    </a:lnTo>
                    <a:lnTo>
                      <a:pt x="72" y="8"/>
                    </a:lnTo>
                    <a:lnTo>
                      <a:pt x="73" y="5"/>
                    </a:lnTo>
                    <a:lnTo>
                      <a:pt x="73" y="3"/>
                    </a:lnTo>
                    <a:lnTo>
                      <a:pt x="72" y="2"/>
                    </a:lnTo>
                    <a:lnTo>
                      <a:pt x="71" y="1"/>
                    </a:lnTo>
                    <a:lnTo>
                      <a:pt x="69" y="0"/>
                    </a:lnTo>
                    <a:lnTo>
                      <a:pt x="67" y="0"/>
                    </a:lnTo>
                    <a:lnTo>
                      <a:pt x="65" y="1"/>
                    </a:lnTo>
                    <a:lnTo>
                      <a:pt x="63" y="2"/>
                    </a:lnTo>
                    <a:lnTo>
                      <a:pt x="63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23" name="Freeform 167">
                <a:extLst>
                  <a:ext uri="{FF2B5EF4-FFF2-40B4-BE49-F238E27FC236}">
                    <a16:creationId xmlns:a16="http://schemas.microsoft.com/office/drawing/2014/main" id="{B8009E56-06DF-4C85-9D0D-CF3DA509C4FB}"/>
                  </a:ext>
                </a:extLst>
              </p:cNvPr>
              <p:cNvSpPr/>
              <p:nvPr/>
            </p:nvSpPr>
            <p:spPr bwMode="auto">
              <a:xfrm>
                <a:off x="4251325" y="2206625"/>
                <a:ext cx="39688" cy="177800"/>
              </a:xfrm>
              <a:custGeom>
                <a:avLst/>
                <a:gdLst/>
                <a:ahLst/>
                <a:cxnLst>
                  <a:cxn ang="0">
                    <a:pos x="66" y="3"/>
                  </a:cxn>
                  <a:cxn ang="0">
                    <a:pos x="66" y="3"/>
                  </a:cxn>
                  <a:cxn ang="0">
                    <a:pos x="51" y="40"/>
                  </a:cxn>
                  <a:cxn ang="0">
                    <a:pos x="44" y="59"/>
                  </a:cxn>
                  <a:cxn ang="0">
                    <a:pos x="38" y="78"/>
                  </a:cxn>
                  <a:cxn ang="0">
                    <a:pos x="38" y="78"/>
                  </a:cxn>
                  <a:cxn ang="0">
                    <a:pos x="33" y="101"/>
                  </a:cxn>
                  <a:cxn ang="0">
                    <a:pos x="29" y="124"/>
                  </a:cxn>
                  <a:cxn ang="0">
                    <a:pos x="20" y="170"/>
                  </a:cxn>
                  <a:cxn ang="0">
                    <a:pos x="20" y="170"/>
                  </a:cxn>
                  <a:cxn ang="0">
                    <a:pos x="5" y="249"/>
                  </a:cxn>
                  <a:cxn ang="0">
                    <a:pos x="5" y="249"/>
                  </a:cxn>
                  <a:cxn ang="0">
                    <a:pos x="2" y="270"/>
                  </a:cxn>
                  <a:cxn ang="0">
                    <a:pos x="1" y="290"/>
                  </a:cxn>
                  <a:cxn ang="0">
                    <a:pos x="0" y="311"/>
                  </a:cxn>
                  <a:cxn ang="0">
                    <a:pos x="0" y="332"/>
                  </a:cxn>
                  <a:cxn ang="0">
                    <a:pos x="0" y="332"/>
                  </a:cxn>
                  <a:cxn ang="0">
                    <a:pos x="0" y="334"/>
                  </a:cxn>
                  <a:cxn ang="0">
                    <a:pos x="1" y="336"/>
                  </a:cxn>
                  <a:cxn ang="0">
                    <a:pos x="3" y="336"/>
                  </a:cxn>
                  <a:cxn ang="0">
                    <a:pos x="5" y="337"/>
                  </a:cxn>
                  <a:cxn ang="0">
                    <a:pos x="6" y="336"/>
                  </a:cxn>
                  <a:cxn ang="0">
                    <a:pos x="8" y="336"/>
                  </a:cxn>
                  <a:cxn ang="0">
                    <a:pos x="9" y="334"/>
                  </a:cxn>
                  <a:cxn ang="0">
                    <a:pos x="9" y="332"/>
                  </a:cxn>
                  <a:cxn ang="0">
                    <a:pos x="9" y="332"/>
                  </a:cxn>
                  <a:cxn ang="0">
                    <a:pos x="9" y="310"/>
                  </a:cxn>
                  <a:cxn ang="0">
                    <a:pos x="10" y="288"/>
                  </a:cxn>
                  <a:cxn ang="0">
                    <a:pos x="12" y="265"/>
                  </a:cxn>
                  <a:cxn ang="0">
                    <a:pos x="16" y="244"/>
                  </a:cxn>
                  <a:cxn ang="0">
                    <a:pos x="16" y="244"/>
                  </a:cxn>
                  <a:cxn ang="0">
                    <a:pos x="32" y="164"/>
                  </a:cxn>
                  <a:cxn ang="0">
                    <a:pos x="32" y="164"/>
                  </a:cxn>
                  <a:cxn ang="0">
                    <a:pos x="39" y="122"/>
                  </a:cxn>
                  <a:cxn ang="0">
                    <a:pos x="47" y="81"/>
                  </a:cxn>
                  <a:cxn ang="0">
                    <a:pos x="47" y="81"/>
                  </a:cxn>
                  <a:cxn ang="0">
                    <a:pos x="52" y="61"/>
                  </a:cxn>
                  <a:cxn ang="0">
                    <a:pos x="60" y="43"/>
                  </a:cxn>
                  <a:cxn ang="0">
                    <a:pos x="75" y="6"/>
                  </a:cxn>
                  <a:cxn ang="0">
                    <a:pos x="75" y="6"/>
                  </a:cxn>
                  <a:cxn ang="0">
                    <a:pos x="76" y="4"/>
                  </a:cxn>
                  <a:cxn ang="0">
                    <a:pos x="75" y="2"/>
                  </a:cxn>
                  <a:cxn ang="0">
                    <a:pos x="74" y="1"/>
                  </a:cxn>
                  <a:cxn ang="0">
                    <a:pos x="72" y="0"/>
                  </a:cxn>
                  <a:cxn ang="0">
                    <a:pos x="69" y="1"/>
                  </a:cxn>
                  <a:cxn ang="0">
                    <a:pos x="67" y="2"/>
                  </a:cxn>
                  <a:cxn ang="0">
                    <a:pos x="66" y="3"/>
                  </a:cxn>
                  <a:cxn ang="0">
                    <a:pos x="66" y="3"/>
                  </a:cxn>
                </a:cxnLst>
                <a:rect l="0" t="0" r="r" b="b"/>
                <a:pathLst>
                  <a:path w="76" h="337">
                    <a:moveTo>
                      <a:pt x="66" y="3"/>
                    </a:moveTo>
                    <a:lnTo>
                      <a:pt x="66" y="3"/>
                    </a:lnTo>
                    <a:lnTo>
                      <a:pt x="51" y="40"/>
                    </a:lnTo>
                    <a:lnTo>
                      <a:pt x="44" y="59"/>
                    </a:lnTo>
                    <a:lnTo>
                      <a:pt x="38" y="78"/>
                    </a:lnTo>
                    <a:lnTo>
                      <a:pt x="38" y="78"/>
                    </a:lnTo>
                    <a:lnTo>
                      <a:pt x="33" y="101"/>
                    </a:lnTo>
                    <a:lnTo>
                      <a:pt x="29" y="124"/>
                    </a:lnTo>
                    <a:lnTo>
                      <a:pt x="20" y="170"/>
                    </a:lnTo>
                    <a:lnTo>
                      <a:pt x="20" y="170"/>
                    </a:lnTo>
                    <a:lnTo>
                      <a:pt x="5" y="249"/>
                    </a:lnTo>
                    <a:lnTo>
                      <a:pt x="5" y="249"/>
                    </a:lnTo>
                    <a:lnTo>
                      <a:pt x="2" y="270"/>
                    </a:lnTo>
                    <a:lnTo>
                      <a:pt x="1" y="290"/>
                    </a:lnTo>
                    <a:lnTo>
                      <a:pt x="0" y="311"/>
                    </a:lnTo>
                    <a:lnTo>
                      <a:pt x="0" y="332"/>
                    </a:lnTo>
                    <a:lnTo>
                      <a:pt x="0" y="332"/>
                    </a:lnTo>
                    <a:lnTo>
                      <a:pt x="0" y="334"/>
                    </a:lnTo>
                    <a:lnTo>
                      <a:pt x="1" y="336"/>
                    </a:lnTo>
                    <a:lnTo>
                      <a:pt x="3" y="336"/>
                    </a:lnTo>
                    <a:lnTo>
                      <a:pt x="5" y="337"/>
                    </a:lnTo>
                    <a:lnTo>
                      <a:pt x="6" y="336"/>
                    </a:lnTo>
                    <a:lnTo>
                      <a:pt x="8" y="336"/>
                    </a:lnTo>
                    <a:lnTo>
                      <a:pt x="9" y="334"/>
                    </a:lnTo>
                    <a:lnTo>
                      <a:pt x="9" y="332"/>
                    </a:lnTo>
                    <a:lnTo>
                      <a:pt x="9" y="332"/>
                    </a:lnTo>
                    <a:lnTo>
                      <a:pt x="9" y="310"/>
                    </a:lnTo>
                    <a:lnTo>
                      <a:pt x="10" y="288"/>
                    </a:lnTo>
                    <a:lnTo>
                      <a:pt x="12" y="265"/>
                    </a:lnTo>
                    <a:lnTo>
                      <a:pt x="16" y="244"/>
                    </a:lnTo>
                    <a:lnTo>
                      <a:pt x="16" y="244"/>
                    </a:lnTo>
                    <a:lnTo>
                      <a:pt x="32" y="164"/>
                    </a:lnTo>
                    <a:lnTo>
                      <a:pt x="32" y="164"/>
                    </a:lnTo>
                    <a:lnTo>
                      <a:pt x="39" y="122"/>
                    </a:lnTo>
                    <a:lnTo>
                      <a:pt x="47" y="81"/>
                    </a:lnTo>
                    <a:lnTo>
                      <a:pt x="47" y="81"/>
                    </a:lnTo>
                    <a:lnTo>
                      <a:pt x="52" y="61"/>
                    </a:lnTo>
                    <a:lnTo>
                      <a:pt x="60" y="43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6" y="4"/>
                    </a:lnTo>
                    <a:lnTo>
                      <a:pt x="75" y="2"/>
                    </a:lnTo>
                    <a:lnTo>
                      <a:pt x="74" y="1"/>
                    </a:lnTo>
                    <a:lnTo>
                      <a:pt x="72" y="0"/>
                    </a:lnTo>
                    <a:lnTo>
                      <a:pt x="69" y="1"/>
                    </a:lnTo>
                    <a:lnTo>
                      <a:pt x="67" y="2"/>
                    </a:lnTo>
                    <a:lnTo>
                      <a:pt x="66" y="3"/>
                    </a:lnTo>
                    <a:lnTo>
                      <a:pt x="66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24" name="Freeform 168">
                <a:extLst>
                  <a:ext uri="{FF2B5EF4-FFF2-40B4-BE49-F238E27FC236}">
                    <a16:creationId xmlns:a16="http://schemas.microsoft.com/office/drawing/2014/main" id="{083A43C6-9FF5-44F2-8FE3-4D16648F1612}"/>
                  </a:ext>
                </a:extLst>
              </p:cNvPr>
              <p:cNvSpPr/>
              <p:nvPr/>
            </p:nvSpPr>
            <p:spPr bwMode="auto">
              <a:xfrm>
                <a:off x="4271963" y="2197100"/>
                <a:ext cx="55563" cy="195263"/>
              </a:xfrm>
              <a:custGeom>
                <a:avLst/>
                <a:gdLst/>
                <a:ahLst/>
                <a:cxnLst>
                  <a:cxn ang="0">
                    <a:pos x="98" y="2"/>
                  </a:cxn>
                  <a:cxn ang="0">
                    <a:pos x="98" y="2"/>
                  </a:cxn>
                  <a:cxn ang="0">
                    <a:pos x="84" y="26"/>
                  </a:cxn>
                  <a:cxn ang="0">
                    <a:pos x="71" y="51"/>
                  </a:cxn>
                  <a:cxn ang="0">
                    <a:pos x="61" y="77"/>
                  </a:cxn>
                  <a:cxn ang="0">
                    <a:pos x="51" y="103"/>
                  </a:cxn>
                  <a:cxn ang="0">
                    <a:pos x="42" y="128"/>
                  </a:cxn>
                  <a:cxn ang="0">
                    <a:pos x="34" y="155"/>
                  </a:cxn>
                  <a:cxn ang="0">
                    <a:pos x="27" y="182"/>
                  </a:cxn>
                  <a:cxn ang="0">
                    <a:pos x="21" y="209"/>
                  </a:cxn>
                  <a:cxn ang="0">
                    <a:pos x="21" y="209"/>
                  </a:cxn>
                  <a:cxn ang="0">
                    <a:pos x="14" y="234"/>
                  </a:cxn>
                  <a:cxn ang="0">
                    <a:pos x="9" y="259"/>
                  </a:cxn>
                  <a:cxn ang="0">
                    <a:pos x="6" y="283"/>
                  </a:cxn>
                  <a:cxn ang="0">
                    <a:pos x="3" y="308"/>
                  </a:cxn>
                  <a:cxn ang="0">
                    <a:pos x="3" y="308"/>
                  </a:cxn>
                  <a:cxn ang="0">
                    <a:pos x="1" y="323"/>
                  </a:cxn>
                  <a:cxn ang="0">
                    <a:pos x="0" y="340"/>
                  </a:cxn>
                  <a:cxn ang="0">
                    <a:pos x="0" y="349"/>
                  </a:cxn>
                  <a:cxn ang="0">
                    <a:pos x="1" y="356"/>
                  </a:cxn>
                  <a:cxn ang="0">
                    <a:pos x="4" y="363"/>
                  </a:cxn>
                  <a:cxn ang="0">
                    <a:pos x="6" y="366"/>
                  </a:cxn>
                  <a:cxn ang="0">
                    <a:pos x="8" y="368"/>
                  </a:cxn>
                  <a:cxn ang="0">
                    <a:pos x="8" y="368"/>
                  </a:cxn>
                  <a:cxn ang="0">
                    <a:pos x="11" y="370"/>
                  </a:cxn>
                  <a:cxn ang="0">
                    <a:pos x="13" y="369"/>
                  </a:cxn>
                  <a:cxn ang="0">
                    <a:pos x="15" y="368"/>
                  </a:cxn>
                  <a:cxn ang="0">
                    <a:pos x="16" y="365"/>
                  </a:cxn>
                  <a:cxn ang="0">
                    <a:pos x="16" y="361"/>
                  </a:cxn>
                  <a:cxn ang="0">
                    <a:pos x="16" y="361"/>
                  </a:cxn>
                  <a:cxn ang="0">
                    <a:pos x="16" y="359"/>
                  </a:cxn>
                  <a:cxn ang="0">
                    <a:pos x="15" y="357"/>
                  </a:cxn>
                  <a:cxn ang="0">
                    <a:pos x="13" y="356"/>
                  </a:cxn>
                  <a:cxn ang="0">
                    <a:pos x="11" y="356"/>
                  </a:cxn>
                  <a:cxn ang="0">
                    <a:pos x="11" y="356"/>
                  </a:cxn>
                  <a:cxn ang="0">
                    <a:pos x="10" y="349"/>
                  </a:cxn>
                  <a:cxn ang="0">
                    <a:pos x="10" y="339"/>
                  </a:cxn>
                  <a:cxn ang="0">
                    <a:pos x="11" y="324"/>
                  </a:cxn>
                  <a:cxn ang="0">
                    <a:pos x="11" y="324"/>
                  </a:cxn>
                  <a:cxn ang="0">
                    <a:pos x="12" y="304"/>
                  </a:cxn>
                  <a:cxn ang="0">
                    <a:pos x="14" y="283"/>
                  </a:cxn>
                  <a:cxn ang="0">
                    <a:pos x="14" y="283"/>
                  </a:cxn>
                  <a:cxn ang="0">
                    <a:pos x="19" y="259"/>
                  </a:cxn>
                  <a:cxn ang="0">
                    <a:pos x="24" y="235"/>
                  </a:cxn>
                  <a:cxn ang="0">
                    <a:pos x="35" y="185"/>
                  </a:cxn>
                  <a:cxn ang="0">
                    <a:pos x="35" y="185"/>
                  </a:cxn>
                  <a:cxn ang="0">
                    <a:pos x="47" y="143"/>
                  </a:cxn>
                  <a:cxn ang="0">
                    <a:pos x="61" y="102"/>
                  </a:cxn>
                  <a:cxn ang="0">
                    <a:pos x="61" y="102"/>
                  </a:cxn>
                  <a:cxn ang="0">
                    <a:pos x="70" y="77"/>
                  </a:cxn>
                  <a:cxn ang="0">
                    <a:pos x="80" y="53"/>
                  </a:cxn>
                  <a:cxn ang="0">
                    <a:pos x="93" y="30"/>
                  </a:cxn>
                  <a:cxn ang="0">
                    <a:pos x="106" y="8"/>
                  </a:cxn>
                  <a:cxn ang="0">
                    <a:pos x="106" y="8"/>
                  </a:cxn>
                  <a:cxn ang="0">
                    <a:pos x="106" y="6"/>
                  </a:cxn>
                  <a:cxn ang="0">
                    <a:pos x="106" y="3"/>
                  </a:cxn>
                  <a:cxn ang="0">
                    <a:pos x="105" y="2"/>
                  </a:cxn>
                  <a:cxn ang="0">
                    <a:pos x="104" y="0"/>
                  </a:cxn>
                  <a:cxn ang="0">
                    <a:pos x="102" y="0"/>
                  </a:cxn>
                  <a:cxn ang="0">
                    <a:pos x="101" y="0"/>
                  </a:cxn>
                  <a:cxn ang="0">
                    <a:pos x="99" y="0"/>
                  </a:cxn>
                  <a:cxn ang="0">
                    <a:pos x="98" y="2"/>
                  </a:cxn>
                  <a:cxn ang="0">
                    <a:pos x="98" y="2"/>
                  </a:cxn>
                </a:cxnLst>
                <a:rect l="0" t="0" r="r" b="b"/>
                <a:pathLst>
                  <a:path w="106" h="370">
                    <a:moveTo>
                      <a:pt x="98" y="2"/>
                    </a:moveTo>
                    <a:lnTo>
                      <a:pt x="98" y="2"/>
                    </a:lnTo>
                    <a:lnTo>
                      <a:pt x="84" y="26"/>
                    </a:lnTo>
                    <a:lnTo>
                      <a:pt x="71" y="51"/>
                    </a:lnTo>
                    <a:lnTo>
                      <a:pt x="61" y="77"/>
                    </a:lnTo>
                    <a:lnTo>
                      <a:pt x="51" y="103"/>
                    </a:lnTo>
                    <a:lnTo>
                      <a:pt x="42" y="128"/>
                    </a:lnTo>
                    <a:lnTo>
                      <a:pt x="34" y="155"/>
                    </a:lnTo>
                    <a:lnTo>
                      <a:pt x="27" y="182"/>
                    </a:lnTo>
                    <a:lnTo>
                      <a:pt x="21" y="209"/>
                    </a:lnTo>
                    <a:lnTo>
                      <a:pt x="21" y="209"/>
                    </a:lnTo>
                    <a:lnTo>
                      <a:pt x="14" y="234"/>
                    </a:lnTo>
                    <a:lnTo>
                      <a:pt x="9" y="259"/>
                    </a:lnTo>
                    <a:lnTo>
                      <a:pt x="6" y="283"/>
                    </a:lnTo>
                    <a:lnTo>
                      <a:pt x="3" y="308"/>
                    </a:lnTo>
                    <a:lnTo>
                      <a:pt x="3" y="308"/>
                    </a:lnTo>
                    <a:lnTo>
                      <a:pt x="1" y="323"/>
                    </a:lnTo>
                    <a:lnTo>
                      <a:pt x="0" y="340"/>
                    </a:lnTo>
                    <a:lnTo>
                      <a:pt x="0" y="349"/>
                    </a:lnTo>
                    <a:lnTo>
                      <a:pt x="1" y="356"/>
                    </a:lnTo>
                    <a:lnTo>
                      <a:pt x="4" y="363"/>
                    </a:lnTo>
                    <a:lnTo>
                      <a:pt x="6" y="366"/>
                    </a:lnTo>
                    <a:lnTo>
                      <a:pt x="8" y="368"/>
                    </a:lnTo>
                    <a:lnTo>
                      <a:pt x="8" y="368"/>
                    </a:lnTo>
                    <a:lnTo>
                      <a:pt x="11" y="370"/>
                    </a:lnTo>
                    <a:lnTo>
                      <a:pt x="13" y="369"/>
                    </a:lnTo>
                    <a:lnTo>
                      <a:pt x="15" y="368"/>
                    </a:lnTo>
                    <a:lnTo>
                      <a:pt x="16" y="365"/>
                    </a:lnTo>
                    <a:lnTo>
                      <a:pt x="16" y="361"/>
                    </a:lnTo>
                    <a:lnTo>
                      <a:pt x="16" y="361"/>
                    </a:lnTo>
                    <a:lnTo>
                      <a:pt x="16" y="359"/>
                    </a:lnTo>
                    <a:lnTo>
                      <a:pt x="15" y="357"/>
                    </a:lnTo>
                    <a:lnTo>
                      <a:pt x="13" y="356"/>
                    </a:lnTo>
                    <a:lnTo>
                      <a:pt x="11" y="356"/>
                    </a:lnTo>
                    <a:lnTo>
                      <a:pt x="11" y="356"/>
                    </a:lnTo>
                    <a:lnTo>
                      <a:pt x="10" y="349"/>
                    </a:lnTo>
                    <a:lnTo>
                      <a:pt x="10" y="339"/>
                    </a:lnTo>
                    <a:lnTo>
                      <a:pt x="11" y="324"/>
                    </a:lnTo>
                    <a:lnTo>
                      <a:pt x="11" y="324"/>
                    </a:lnTo>
                    <a:lnTo>
                      <a:pt x="12" y="304"/>
                    </a:lnTo>
                    <a:lnTo>
                      <a:pt x="14" y="283"/>
                    </a:lnTo>
                    <a:lnTo>
                      <a:pt x="14" y="283"/>
                    </a:lnTo>
                    <a:lnTo>
                      <a:pt x="19" y="259"/>
                    </a:lnTo>
                    <a:lnTo>
                      <a:pt x="24" y="235"/>
                    </a:lnTo>
                    <a:lnTo>
                      <a:pt x="35" y="185"/>
                    </a:lnTo>
                    <a:lnTo>
                      <a:pt x="35" y="185"/>
                    </a:lnTo>
                    <a:lnTo>
                      <a:pt x="47" y="143"/>
                    </a:lnTo>
                    <a:lnTo>
                      <a:pt x="61" y="102"/>
                    </a:lnTo>
                    <a:lnTo>
                      <a:pt x="61" y="102"/>
                    </a:lnTo>
                    <a:lnTo>
                      <a:pt x="70" y="77"/>
                    </a:lnTo>
                    <a:lnTo>
                      <a:pt x="80" y="53"/>
                    </a:lnTo>
                    <a:lnTo>
                      <a:pt x="93" y="30"/>
                    </a:lnTo>
                    <a:lnTo>
                      <a:pt x="106" y="8"/>
                    </a:lnTo>
                    <a:lnTo>
                      <a:pt x="106" y="8"/>
                    </a:lnTo>
                    <a:lnTo>
                      <a:pt x="106" y="6"/>
                    </a:lnTo>
                    <a:lnTo>
                      <a:pt x="106" y="3"/>
                    </a:lnTo>
                    <a:lnTo>
                      <a:pt x="105" y="2"/>
                    </a:lnTo>
                    <a:lnTo>
                      <a:pt x="104" y="0"/>
                    </a:lnTo>
                    <a:lnTo>
                      <a:pt x="102" y="0"/>
                    </a:lnTo>
                    <a:lnTo>
                      <a:pt x="101" y="0"/>
                    </a:lnTo>
                    <a:lnTo>
                      <a:pt x="99" y="0"/>
                    </a:lnTo>
                    <a:lnTo>
                      <a:pt x="98" y="2"/>
                    </a:lnTo>
                    <a:lnTo>
                      <a:pt x="98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25" name="Freeform 169">
                <a:extLst>
                  <a:ext uri="{FF2B5EF4-FFF2-40B4-BE49-F238E27FC236}">
                    <a16:creationId xmlns:a16="http://schemas.microsoft.com/office/drawing/2014/main" id="{06CDDF5E-E4BA-4A64-AC7B-5AF4C067A27F}"/>
                  </a:ext>
                </a:extLst>
              </p:cNvPr>
              <p:cNvSpPr/>
              <p:nvPr/>
            </p:nvSpPr>
            <p:spPr bwMode="auto">
              <a:xfrm>
                <a:off x="4305300" y="2198688"/>
                <a:ext cx="39688" cy="146050"/>
              </a:xfrm>
              <a:custGeom>
                <a:avLst/>
                <a:gdLst/>
                <a:ahLst/>
                <a:cxnLst>
                  <a:cxn ang="0">
                    <a:pos x="68" y="2"/>
                  </a:cxn>
                  <a:cxn ang="0">
                    <a:pos x="68" y="2"/>
                  </a:cxn>
                  <a:cxn ang="0">
                    <a:pos x="62" y="10"/>
                  </a:cxn>
                  <a:cxn ang="0">
                    <a:pos x="57" y="20"/>
                  </a:cxn>
                  <a:cxn ang="0">
                    <a:pos x="54" y="31"/>
                  </a:cxn>
                  <a:cxn ang="0">
                    <a:pos x="53" y="41"/>
                  </a:cxn>
                  <a:cxn ang="0">
                    <a:pos x="53" y="41"/>
                  </a:cxn>
                  <a:cxn ang="0">
                    <a:pos x="51" y="51"/>
                  </a:cxn>
                  <a:cxn ang="0">
                    <a:pos x="49" y="60"/>
                  </a:cxn>
                  <a:cxn ang="0">
                    <a:pos x="42" y="80"/>
                  </a:cxn>
                  <a:cxn ang="0">
                    <a:pos x="37" y="101"/>
                  </a:cxn>
                  <a:cxn ang="0">
                    <a:pos x="32" y="120"/>
                  </a:cxn>
                  <a:cxn ang="0">
                    <a:pos x="32" y="120"/>
                  </a:cxn>
                  <a:cxn ang="0">
                    <a:pos x="14" y="191"/>
                  </a:cxn>
                  <a:cxn ang="0">
                    <a:pos x="7" y="227"/>
                  </a:cxn>
                  <a:cxn ang="0">
                    <a:pos x="3" y="244"/>
                  </a:cxn>
                  <a:cxn ang="0">
                    <a:pos x="1" y="263"/>
                  </a:cxn>
                  <a:cxn ang="0">
                    <a:pos x="1" y="263"/>
                  </a:cxn>
                  <a:cxn ang="0">
                    <a:pos x="0" y="265"/>
                  </a:cxn>
                  <a:cxn ang="0">
                    <a:pos x="0" y="270"/>
                  </a:cxn>
                  <a:cxn ang="0">
                    <a:pos x="0" y="270"/>
                  </a:cxn>
                  <a:cxn ang="0">
                    <a:pos x="0" y="272"/>
                  </a:cxn>
                  <a:cxn ang="0">
                    <a:pos x="1" y="273"/>
                  </a:cxn>
                  <a:cxn ang="0">
                    <a:pos x="3" y="274"/>
                  </a:cxn>
                  <a:cxn ang="0">
                    <a:pos x="4" y="274"/>
                  </a:cxn>
                  <a:cxn ang="0">
                    <a:pos x="7" y="273"/>
                  </a:cxn>
                  <a:cxn ang="0">
                    <a:pos x="8" y="272"/>
                  </a:cxn>
                  <a:cxn ang="0">
                    <a:pos x="9" y="270"/>
                  </a:cxn>
                  <a:cxn ang="0">
                    <a:pos x="9" y="270"/>
                  </a:cxn>
                  <a:cxn ang="0">
                    <a:pos x="11" y="254"/>
                  </a:cxn>
                  <a:cxn ang="0">
                    <a:pos x="14" y="237"/>
                  </a:cxn>
                  <a:cxn ang="0">
                    <a:pos x="22" y="204"/>
                  </a:cxn>
                  <a:cxn ang="0">
                    <a:pos x="37" y="139"/>
                  </a:cxn>
                  <a:cxn ang="0">
                    <a:pos x="37" y="139"/>
                  </a:cxn>
                  <a:cxn ang="0">
                    <a:pos x="45" y="106"/>
                  </a:cxn>
                  <a:cxn ang="0">
                    <a:pos x="54" y="73"/>
                  </a:cxn>
                  <a:cxn ang="0">
                    <a:pos x="54" y="73"/>
                  </a:cxn>
                  <a:cxn ang="0">
                    <a:pos x="58" y="56"/>
                  </a:cxn>
                  <a:cxn ang="0">
                    <a:pos x="61" y="39"/>
                  </a:cxn>
                  <a:cxn ang="0">
                    <a:pos x="64" y="31"/>
                  </a:cxn>
                  <a:cxn ang="0">
                    <a:pos x="66" y="22"/>
                  </a:cxn>
                  <a:cxn ang="0">
                    <a:pos x="70" y="14"/>
                  </a:cxn>
                  <a:cxn ang="0">
                    <a:pos x="74" y="8"/>
                  </a:cxn>
                  <a:cxn ang="0">
                    <a:pos x="74" y="8"/>
                  </a:cxn>
                  <a:cxn ang="0">
                    <a:pos x="75" y="6"/>
                  </a:cxn>
                  <a:cxn ang="0">
                    <a:pos x="75" y="5"/>
                  </a:cxn>
                  <a:cxn ang="0">
                    <a:pos x="74" y="1"/>
                  </a:cxn>
                  <a:cxn ang="0">
                    <a:pos x="72" y="0"/>
                  </a:cxn>
                  <a:cxn ang="0">
                    <a:pos x="71" y="0"/>
                  </a:cxn>
                  <a:cxn ang="0">
                    <a:pos x="69" y="0"/>
                  </a:cxn>
                  <a:cxn ang="0">
                    <a:pos x="68" y="2"/>
                  </a:cxn>
                  <a:cxn ang="0">
                    <a:pos x="68" y="2"/>
                  </a:cxn>
                </a:cxnLst>
                <a:rect l="0" t="0" r="r" b="b"/>
                <a:pathLst>
                  <a:path w="75" h="274">
                    <a:moveTo>
                      <a:pt x="68" y="2"/>
                    </a:moveTo>
                    <a:lnTo>
                      <a:pt x="68" y="2"/>
                    </a:lnTo>
                    <a:lnTo>
                      <a:pt x="62" y="10"/>
                    </a:lnTo>
                    <a:lnTo>
                      <a:pt x="57" y="20"/>
                    </a:lnTo>
                    <a:lnTo>
                      <a:pt x="54" y="31"/>
                    </a:lnTo>
                    <a:lnTo>
                      <a:pt x="53" y="41"/>
                    </a:lnTo>
                    <a:lnTo>
                      <a:pt x="53" y="41"/>
                    </a:lnTo>
                    <a:lnTo>
                      <a:pt x="51" y="51"/>
                    </a:lnTo>
                    <a:lnTo>
                      <a:pt x="49" y="60"/>
                    </a:lnTo>
                    <a:lnTo>
                      <a:pt x="42" y="80"/>
                    </a:lnTo>
                    <a:lnTo>
                      <a:pt x="37" y="101"/>
                    </a:lnTo>
                    <a:lnTo>
                      <a:pt x="32" y="120"/>
                    </a:lnTo>
                    <a:lnTo>
                      <a:pt x="32" y="120"/>
                    </a:lnTo>
                    <a:lnTo>
                      <a:pt x="14" y="191"/>
                    </a:lnTo>
                    <a:lnTo>
                      <a:pt x="7" y="227"/>
                    </a:lnTo>
                    <a:lnTo>
                      <a:pt x="3" y="244"/>
                    </a:lnTo>
                    <a:lnTo>
                      <a:pt x="1" y="263"/>
                    </a:lnTo>
                    <a:lnTo>
                      <a:pt x="1" y="263"/>
                    </a:lnTo>
                    <a:lnTo>
                      <a:pt x="0" y="265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2"/>
                    </a:lnTo>
                    <a:lnTo>
                      <a:pt x="1" y="273"/>
                    </a:lnTo>
                    <a:lnTo>
                      <a:pt x="3" y="274"/>
                    </a:lnTo>
                    <a:lnTo>
                      <a:pt x="4" y="274"/>
                    </a:lnTo>
                    <a:lnTo>
                      <a:pt x="7" y="273"/>
                    </a:lnTo>
                    <a:lnTo>
                      <a:pt x="8" y="272"/>
                    </a:lnTo>
                    <a:lnTo>
                      <a:pt x="9" y="270"/>
                    </a:lnTo>
                    <a:lnTo>
                      <a:pt x="9" y="270"/>
                    </a:lnTo>
                    <a:lnTo>
                      <a:pt x="11" y="254"/>
                    </a:lnTo>
                    <a:lnTo>
                      <a:pt x="14" y="237"/>
                    </a:lnTo>
                    <a:lnTo>
                      <a:pt x="22" y="204"/>
                    </a:lnTo>
                    <a:lnTo>
                      <a:pt x="37" y="139"/>
                    </a:lnTo>
                    <a:lnTo>
                      <a:pt x="37" y="139"/>
                    </a:lnTo>
                    <a:lnTo>
                      <a:pt x="45" y="106"/>
                    </a:lnTo>
                    <a:lnTo>
                      <a:pt x="54" y="73"/>
                    </a:lnTo>
                    <a:lnTo>
                      <a:pt x="54" y="73"/>
                    </a:lnTo>
                    <a:lnTo>
                      <a:pt x="58" y="56"/>
                    </a:lnTo>
                    <a:lnTo>
                      <a:pt x="61" y="39"/>
                    </a:lnTo>
                    <a:lnTo>
                      <a:pt x="64" y="31"/>
                    </a:lnTo>
                    <a:lnTo>
                      <a:pt x="66" y="22"/>
                    </a:lnTo>
                    <a:lnTo>
                      <a:pt x="70" y="14"/>
                    </a:lnTo>
                    <a:lnTo>
                      <a:pt x="74" y="8"/>
                    </a:lnTo>
                    <a:lnTo>
                      <a:pt x="74" y="8"/>
                    </a:lnTo>
                    <a:lnTo>
                      <a:pt x="75" y="6"/>
                    </a:lnTo>
                    <a:lnTo>
                      <a:pt x="75" y="5"/>
                    </a:lnTo>
                    <a:lnTo>
                      <a:pt x="74" y="1"/>
                    </a:lnTo>
                    <a:lnTo>
                      <a:pt x="72" y="0"/>
                    </a:lnTo>
                    <a:lnTo>
                      <a:pt x="71" y="0"/>
                    </a:lnTo>
                    <a:lnTo>
                      <a:pt x="69" y="0"/>
                    </a:lnTo>
                    <a:lnTo>
                      <a:pt x="68" y="2"/>
                    </a:lnTo>
                    <a:lnTo>
                      <a:pt x="68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26" name="Freeform 170">
                <a:extLst>
                  <a:ext uri="{FF2B5EF4-FFF2-40B4-BE49-F238E27FC236}">
                    <a16:creationId xmlns:a16="http://schemas.microsoft.com/office/drawing/2014/main" id="{9BEE63B5-13F4-46CB-AA4D-9E09C4E25E44}"/>
                  </a:ext>
                </a:extLst>
              </p:cNvPr>
              <p:cNvSpPr/>
              <p:nvPr/>
            </p:nvSpPr>
            <p:spPr bwMode="auto">
              <a:xfrm>
                <a:off x="4338638" y="2201863"/>
                <a:ext cx="31750" cy="112713"/>
              </a:xfrm>
              <a:custGeom>
                <a:avLst/>
                <a:gdLst/>
                <a:ahLst/>
                <a:cxnLst>
                  <a:cxn ang="0">
                    <a:pos x="52" y="4"/>
                  </a:cxn>
                  <a:cxn ang="0">
                    <a:pos x="52" y="4"/>
                  </a:cxn>
                  <a:cxn ang="0">
                    <a:pos x="51" y="10"/>
                  </a:cxn>
                  <a:cxn ang="0">
                    <a:pos x="48" y="16"/>
                  </a:cxn>
                  <a:cxn ang="0">
                    <a:pos x="43" y="29"/>
                  </a:cxn>
                  <a:cxn ang="0">
                    <a:pos x="38" y="41"/>
                  </a:cxn>
                  <a:cxn ang="0">
                    <a:pos x="36" y="47"/>
                  </a:cxn>
                  <a:cxn ang="0">
                    <a:pos x="34" y="54"/>
                  </a:cxn>
                  <a:cxn ang="0">
                    <a:pos x="34" y="54"/>
                  </a:cxn>
                  <a:cxn ang="0">
                    <a:pos x="25" y="103"/>
                  </a:cxn>
                  <a:cxn ang="0">
                    <a:pos x="25" y="103"/>
                  </a:cxn>
                  <a:cxn ang="0">
                    <a:pos x="23" y="116"/>
                  </a:cxn>
                  <a:cxn ang="0">
                    <a:pos x="19" y="129"/>
                  </a:cxn>
                  <a:cxn ang="0">
                    <a:pos x="10" y="156"/>
                  </a:cxn>
                  <a:cxn ang="0">
                    <a:pos x="3" y="181"/>
                  </a:cxn>
                  <a:cxn ang="0">
                    <a:pos x="1" y="195"/>
                  </a:cxn>
                  <a:cxn ang="0">
                    <a:pos x="0" y="208"/>
                  </a:cxn>
                  <a:cxn ang="0">
                    <a:pos x="0" y="208"/>
                  </a:cxn>
                  <a:cxn ang="0">
                    <a:pos x="0" y="210"/>
                  </a:cxn>
                  <a:cxn ang="0">
                    <a:pos x="1" y="211"/>
                  </a:cxn>
                  <a:cxn ang="0">
                    <a:pos x="2" y="212"/>
                  </a:cxn>
                  <a:cxn ang="0">
                    <a:pos x="4" y="212"/>
                  </a:cxn>
                  <a:cxn ang="0">
                    <a:pos x="6" y="212"/>
                  </a:cxn>
                  <a:cxn ang="0">
                    <a:pos x="7" y="211"/>
                  </a:cxn>
                  <a:cxn ang="0">
                    <a:pos x="8" y="210"/>
                  </a:cxn>
                  <a:cxn ang="0">
                    <a:pos x="9" y="208"/>
                  </a:cxn>
                  <a:cxn ang="0">
                    <a:pos x="9" y="208"/>
                  </a:cxn>
                  <a:cxn ang="0">
                    <a:pos x="10" y="200"/>
                  </a:cxn>
                  <a:cxn ang="0">
                    <a:pos x="11" y="192"/>
                  </a:cxn>
                  <a:cxn ang="0">
                    <a:pos x="15" y="176"/>
                  </a:cxn>
                  <a:cxn ang="0">
                    <a:pos x="26" y="144"/>
                  </a:cxn>
                  <a:cxn ang="0">
                    <a:pos x="26" y="144"/>
                  </a:cxn>
                  <a:cxn ang="0">
                    <a:pos x="29" y="131"/>
                  </a:cxn>
                  <a:cxn ang="0">
                    <a:pos x="32" y="117"/>
                  </a:cxn>
                  <a:cxn ang="0">
                    <a:pos x="37" y="91"/>
                  </a:cxn>
                  <a:cxn ang="0">
                    <a:pos x="37" y="91"/>
                  </a:cxn>
                  <a:cxn ang="0">
                    <a:pos x="41" y="67"/>
                  </a:cxn>
                  <a:cxn ang="0">
                    <a:pos x="46" y="42"/>
                  </a:cxn>
                  <a:cxn ang="0">
                    <a:pos x="46" y="42"/>
                  </a:cxn>
                  <a:cxn ang="0">
                    <a:pos x="50" y="33"/>
                  </a:cxn>
                  <a:cxn ang="0">
                    <a:pos x="55" y="23"/>
                  </a:cxn>
                  <a:cxn ang="0">
                    <a:pos x="59" y="14"/>
                  </a:cxn>
                  <a:cxn ang="0">
                    <a:pos x="60" y="9"/>
                  </a:cxn>
                  <a:cxn ang="0">
                    <a:pos x="61" y="4"/>
                  </a:cxn>
                  <a:cxn ang="0">
                    <a:pos x="61" y="4"/>
                  </a:cxn>
                  <a:cxn ang="0">
                    <a:pos x="61" y="3"/>
                  </a:cxn>
                  <a:cxn ang="0">
                    <a:pos x="60" y="1"/>
                  </a:cxn>
                  <a:cxn ang="0">
                    <a:pos x="59" y="0"/>
                  </a:cxn>
                  <a:cxn ang="0">
                    <a:pos x="57" y="0"/>
                  </a:cxn>
                  <a:cxn ang="0">
                    <a:pos x="54" y="1"/>
                  </a:cxn>
                  <a:cxn ang="0">
                    <a:pos x="53" y="3"/>
                  </a:cxn>
                  <a:cxn ang="0">
                    <a:pos x="52" y="4"/>
                  </a:cxn>
                  <a:cxn ang="0">
                    <a:pos x="52" y="4"/>
                  </a:cxn>
                </a:cxnLst>
                <a:rect l="0" t="0" r="r" b="b"/>
                <a:pathLst>
                  <a:path w="61" h="212">
                    <a:moveTo>
                      <a:pt x="52" y="4"/>
                    </a:moveTo>
                    <a:lnTo>
                      <a:pt x="52" y="4"/>
                    </a:lnTo>
                    <a:lnTo>
                      <a:pt x="51" y="10"/>
                    </a:lnTo>
                    <a:lnTo>
                      <a:pt x="48" y="16"/>
                    </a:lnTo>
                    <a:lnTo>
                      <a:pt x="43" y="29"/>
                    </a:lnTo>
                    <a:lnTo>
                      <a:pt x="38" y="41"/>
                    </a:lnTo>
                    <a:lnTo>
                      <a:pt x="36" y="47"/>
                    </a:lnTo>
                    <a:lnTo>
                      <a:pt x="34" y="54"/>
                    </a:lnTo>
                    <a:lnTo>
                      <a:pt x="34" y="54"/>
                    </a:lnTo>
                    <a:lnTo>
                      <a:pt x="25" y="103"/>
                    </a:lnTo>
                    <a:lnTo>
                      <a:pt x="25" y="103"/>
                    </a:lnTo>
                    <a:lnTo>
                      <a:pt x="23" y="116"/>
                    </a:lnTo>
                    <a:lnTo>
                      <a:pt x="19" y="129"/>
                    </a:lnTo>
                    <a:lnTo>
                      <a:pt x="10" y="156"/>
                    </a:lnTo>
                    <a:lnTo>
                      <a:pt x="3" y="181"/>
                    </a:lnTo>
                    <a:lnTo>
                      <a:pt x="1" y="195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0" y="210"/>
                    </a:lnTo>
                    <a:lnTo>
                      <a:pt x="1" y="211"/>
                    </a:lnTo>
                    <a:lnTo>
                      <a:pt x="2" y="212"/>
                    </a:lnTo>
                    <a:lnTo>
                      <a:pt x="4" y="212"/>
                    </a:lnTo>
                    <a:lnTo>
                      <a:pt x="6" y="212"/>
                    </a:lnTo>
                    <a:lnTo>
                      <a:pt x="7" y="211"/>
                    </a:lnTo>
                    <a:lnTo>
                      <a:pt x="8" y="210"/>
                    </a:lnTo>
                    <a:lnTo>
                      <a:pt x="9" y="208"/>
                    </a:lnTo>
                    <a:lnTo>
                      <a:pt x="9" y="208"/>
                    </a:lnTo>
                    <a:lnTo>
                      <a:pt x="10" y="200"/>
                    </a:lnTo>
                    <a:lnTo>
                      <a:pt x="11" y="192"/>
                    </a:lnTo>
                    <a:lnTo>
                      <a:pt x="15" y="176"/>
                    </a:lnTo>
                    <a:lnTo>
                      <a:pt x="26" y="144"/>
                    </a:lnTo>
                    <a:lnTo>
                      <a:pt x="26" y="144"/>
                    </a:lnTo>
                    <a:lnTo>
                      <a:pt x="29" y="131"/>
                    </a:lnTo>
                    <a:lnTo>
                      <a:pt x="32" y="117"/>
                    </a:lnTo>
                    <a:lnTo>
                      <a:pt x="37" y="91"/>
                    </a:lnTo>
                    <a:lnTo>
                      <a:pt x="37" y="91"/>
                    </a:lnTo>
                    <a:lnTo>
                      <a:pt x="41" y="67"/>
                    </a:lnTo>
                    <a:lnTo>
                      <a:pt x="46" y="42"/>
                    </a:lnTo>
                    <a:lnTo>
                      <a:pt x="46" y="42"/>
                    </a:lnTo>
                    <a:lnTo>
                      <a:pt x="50" y="33"/>
                    </a:lnTo>
                    <a:lnTo>
                      <a:pt x="55" y="23"/>
                    </a:lnTo>
                    <a:lnTo>
                      <a:pt x="59" y="14"/>
                    </a:lnTo>
                    <a:lnTo>
                      <a:pt x="60" y="9"/>
                    </a:lnTo>
                    <a:lnTo>
                      <a:pt x="61" y="4"/>
                    </a:lnTo>
                    <a:lnTo>
                      <a:pt x="61" y="4"/>
                    </a:lnTo>
                    <a:lnTo>
                      <a:pt x="61" y="3"/>
                    </a:lnTo>
                    <a:lnTo>
                      <a:pt x="60" y="1"/>
                    </a:lnTo>
                    <a:lnTo>
                      <a:pt x="59" y="0"/>
                    </a:lnTo>
                    <a:lnTo>
                      <a:pt x="57" y="0"/>
                    </a:lnTo>
                    <a:lnTo>
                      <a:pt x="54" y="1"/>
                    </a:lnTo>
                    <a:lnTo>
                      <a:pt x="53" y="3"/>
                    </a:lnTo>
                    <a:lnTo>
                      <a:pt x="52" y="4"/>
                    </a:lnTo>
                    <a:lnTo>
                      <a:pt x="52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27" name="Freeform 171">
                <a:extLst>
                  <a:ext uri="{FF2B5EF4-FFF2-40B4-BE49-F238E27FC236}">
                    <a16:creationId xmlns:a16="http://schemas.microsoft.com/office/drawing/2014/main" id="{539D6979-5451-4C31-9156-D920C1AEAD63}"/>
                  </a:ext>
                </a:extLst>
              </p:cNvPr>
              <p:cNvSpPr/>
              <p:nvPr/>
            </p:nvSpPr>
            <p:spPr bwMode="auto">
              <a:xfrm>
                <a:off x="4357688" y="2209800"/>
                <a:ext cx="36513" cy="90488"/>
              </a:xfrm>
              <a:custGeom>
                <a:avLst/>
                <a:gdLst/>
                <a:ahLst/>
                <a:cxnLst>
                  <a:cxn ang="0">
                    <a:pos x="60" y="1"/>
                  </a:cxn>
                  <a:cxn ang="0">
                    <a:pos x="60" y="1"/>
                  </a:cxn>
                  <a:cxn ang="0">
                    <a:pos x="51" y="10"/>
                  </a:cxn>
                  <a:cxn ang="0">
                    <a:pos x="43" y="22"/>
                  </a:cxn>
                  <a:cxn ang="0">
                    <a:pos x="37" y="34"/>
                  </a:cxn>
                  <a:cxn ang="0">
                    <a:pos x="33" y="48"/>
                  </a:cxn>
                  <a:cxn ang="0">
                    <a:pos x="29" y="61"/>
                  </a:cxn>
                  <a:cxn ang="0">
                    <a:pos x="25" y="75"/>
                  </a:cxn>
                  <a:cxn ang="0">
                    <a:pos x="20" y="100"/>
                  </a:cxn>
                  <a:cxn ang="0">
                    <a:pos x="20" y="100"/>
                  </a:cxn>
                  <a:cxn ang="0">
                    <a:pos x="15" y="115"/>
                  </a:cxn>
                  <a:cxn ang="0">
                    <a:pos x="6" y="135"/>
                  </a:cxn>
                  <a:cxn ang="0">
                    <a:pos x="3" y="147"/>
                  </a:cxn>
                  <a:cxn ang="0">
                    <a:pos x="0" y="156"/>
                  </a:cxn>
                  <a:cxn ang="0">
                    <a:pos x="0" y="164"/>
                  </a:cxn>
                  <a:cxn ang="0">
                    <a:pos x="1" y="166"/>
                  </a:cxn>
                  <a:cxn ang="0">
                    <a:pos x="3" y="170"/>
                  </a:cxn>
                  <a:cxn ang="0">
                    <a:pos x="3" y="170"/>
                  </a:cxn>
                  <a:cxn ang="0">
                    <a:pos x="4" y="170"/>
                  </a:cxn>
                  <a:cxn ang="0">
                    <a:pos x="6" y="171"/>
                  </a:cxn>
                  <a:cxn ang="0">
                    <a:pos x="9" y="169"/>
                  </a:cxn>
                  <a:cxn ang="0">
                    <a:pos x="10" y="167"/>
                  </a:cxn>
                  <a:cxn ang="0">
                    <a:pos x="11" y="165"/>
                  </a:cxn>
                  <a:cxn ang="0">
                    <a:pos x="10" y="164"/>
                  </a:cxn>
                  <a:cxn ang="0">
                    <a:pos x="9" y="162"/>
                  </a:cxn>
                  <a:cxn ang="0">
                    <a:pos x="9" y="162"/>
                  </a:cxn>
                  <a:cxn ang="0">
                    <a:pos x="10" y="159"/>
                  </a:cxn>
                  <a:cxn ang="0">
                    <a:pos x="14" y="152"/>
                  </a:cxn>
                  <a:cxn ang="0">
                    <a:pos x="18" y="138"/>
                  </a:cxn>
                  <a:cxn ang="0">
                    <a:pos x="18" y="138"/>
                  </a:cxn>
                  <a:cxn ang="0">
                    <a:pos x="24" y="119"/>
                  </a:cxn>
                  <a:cxn ang="0">
                    <a:pos x="29" y="100"/>
                  </a:cxn>
                  <a:cxn ang="0">
                    <a:pos x="29" y="100"/>
                  </a:cxn>
                  <a:cxn ang="0">
                    <a:pos x="34" y="76"/>
                  </a:cxn>
                  <a:cxn ang="0">
                    <a:pos x="38" y="63"/>
                  </a:cxn>
                  <a:cxn ang="0">
                    <a:pos x="41" y="51"/>
                  </a:cxn>
                  <a:cxn ang="0">
                    <a:pos x="47" y="38"/>
                  </a:cxn>
                  <a:cxn ang="0">
                    <a:pos x="52" y="27"/>
                  </a:cxn>
                  <a:cxn ang="0">
                    <a:pos x="58" y="17"/>
                  </a:cxn>
                  <a:cxn ang="0">
                    <a:pos x="66" y="7"/>
                  </a:cxn>
                  <a:cxn ang="0">
                    <a:pos x="66" y="7"/>
                  </a:cxn>
                  <a:cxn ang="0">
                    <a:pos x="67" y="6"/>
                  </a:cxn>
                  <a:cxn ang="0">
                    <a:pos x="68" y="4"/>
                  </a:cxn>
                  <a:cxn ang="0">
                    <a:pos x="67" y="3"/>
                  </a:cxn>
                  <a:cxn ang="0">
                    <a:pos x="66" y="1"/>
                  </a:cxn>
                  <a:cxn ang="0">
                    <a:pos x="65" y="0"/>
                  </a:cxn>
                  <a:cxn ang="0">
                    <a:pos x="63" y="0"/>
                  </a:cxn>
                  <a:cxn ang="0">
                    <a:pos x="61" y="0"/>
                  </a:cxn>
                  <a:cxn ang="0">
                    <a:pos x="60" y="1"/>
                  </a:cxn>
                  <a:cxn ang="0">
                    <a:pos x="60" y="1"/>
                  </a:cxn>
                </a:cxnLst>
                <a:rect l="0" t="0" r="r" b="b"/>
                <a:pathLst>
                  <a:path w="68" h="171">
                    <a:moveTo>
                      <a:pt x="60" y="1"/>
                    </a:moveTo>
                    <a:lnTo>
                      <a:pt x="60" y="1"/>
                    </a:lnTo>
                    <a:lnTo>
                      <a:pt x="51" y="10"/>
                    </a:lnTo>
                    <a:lnTo>
                      <a:pt x="43" y="22"/>
                    </a:lnTo>
                    <a:lnTo>
                      <a:pt x="37" y="34"/>
                    </a:lnTo>
                    <a:lnTo>
                      <a:pt x="33" y="48"/>
                    </a:lnTo>
                    <a:lnTo>
                      <a:pt x="29" y="61"/>
                    </a:lnTo>
                    <a:lnTo>
                      <a:pt x="25" y="75"/>
                    </a:lnTo>
                    <a:lnTo>
                      <a:pt x="20" y="100"/>
                    </a:lnTo>
                    <a:lnTo>
                      <a:pt x="20" y="100"/>
                    </a:lnTo>
                    <a:lnTo>
                      <a:pt x="15" y="115"/>
                    </a:lnTo>
                    <a:lnTo>
                      <a:pt x="6" y="135"/>
                    </a:lnTo>
                    <a:lnTo>
                      <a:pt x="3" y="147"/>
                    </a:lnTo>
                    <a:lnTo>
                      <a:pt x="0" y="156"/>
                    </a:lnTo>
                    <a:lnTo>
                      <a:pt x="0" y="164"/>
                    </a:lnTo>
                    <a:lnTo>
                      <a:pt x="1" y="166"/>
                    </a:lnTo>
                    <a:lnTo>
                      <a:pt x="3" y="170"/>
                    </a:lnTo>
                    <a:lnTo>
                      <a:pt x="3" y="170"/>
                    </a:lnTo>
                    <a:lnTo>
                      <a:pt x="4" y="170"/>
                    </a:lnTo>
                    <a:lnTo>
                      <a:pt x="6" y="171"/>
                    </a:lnTo>
                    <a:lnTo>
                      <a:pt x="9" y="169"/>
                    </a:lnTo>
                    <a:lnTo>
                      <a:pt x="10" y="167"/>
                    </a:lnTo>
                    <a:lnTo>
                      <a:pt x="11" y="165"/>
                    </a:lnTo>
                    <a:lnTo>
                      <a:pt x="10" y="164"/>
                    </a:lnTo>
                    <a:lnTo>
                      <a:pt x="9" y="162"/>
                    </a:lnTo>
                    <a:lnTo>
                      <a:pt x="9" y="162"/>
                    </a:lnTo>
                    <a:lnTo>
                      <a:pt x="10" y="159"/>
                    </a:lnTo>
                    <a:lnTo>
                      <a:pt x="14" y="152"/>
                    </a:lnTo>
                    <a:lnTo>
                      <a:pt x="18" y="138"/>
                    </a:lnTo>
                    <a:lnTo>
                      <a:pt x="18" y="138"/>
                    </a:lnTo>
                    <a:lnTo>
                      <a:pt x="24" y="119"/>
                    </a:lnTo>
                    <a:lnTo>
                      <a:pt x="29" y="100"/>
                    </a:lnTo>
                    <a:lnTo>
                      <a:pt x="29" y="100"/>
                    </a:lnTo>
                    <a:lnTo>
                      <a:pt x="34" y="76"/>
                    </a:lnTo>
                    <a:lnTo>
                      <a:pt x="38" y="63"/>
                    </a:lnTo>
                    <a:lnTo>
                      <a:pt x="41" y="51"/>
                    </a:lnTo>
                    <a:lnTo>
                      <a:pt x="47" y="38"/>
                    </a:lnTo>
                    <a:lnTo>
                      <a:pt x="52" y="27"/>
                    </a:lnTo>
                    <a:lnTo>
                      <a:pt x="58" y="1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7" y="6"/>
                    </a:lnTo>
                    <a:lnTo>
                      <a:pt x="68" y="4"/>
                    </a:lnTo>
                    <a:lnTo>
                      <a:pt x="67" y="3"/>
                    </a:lnTo>
                    <a:lnTo>
                      <a:pt x="66" y="1"/>
                    </a:lnTo>
                    <a:lnTo>
                      <a:pt x="65" y="0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60" y="1"/>
                    </a:lnTo>
                    <a:lnTo>
                      <a:pt x="60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28" name="Freeform 172">
                <a:extLst>
                  <a:ext uri="{FF2B5EF4-FFF2-40B4-BE49-F238E27FC236}">
                    <a16:creationId xmlns:a16="http://schemas.microsoft.com/office/drawing/2014/main" id="{E2EB62A8-AF04-4FDF-A173-CCDF0188C7E9}"/>
                  </a:ext>
                </a:extLst>
              </p:cNvPr>
              <p:cNvSpPr/>
              <p:nvPr/>
            </p:nvSpPr>
            <p:spPr bwMode="auto">
              <a:xfrm>
                <a:off x="4383088" y="2219325"/>
                <a:ext cx="33338" cy="63500"/>
              </a:xfrm>
              <a:custGeom>
                <a:avLst/>
                <a:gdLst/>
                <a:ahLst/>
                <a:cxnLst>
                  <a:cxn ang="0">
                    <a:pos x="55" y="0"/>
                  </a:cxn>
                  <a:cxn ang="0">
                    <a:pos x="55" y="0"/>
                  </a:cxn>
                  <a:cxn ang="0">
                    <a:pos x="50" y="2"/>
                  </a:cxn>
                  <a:cxn ang="0">
                    <a:pos x="46" y="5"/>
                  </a:cxn>
                  <a:cxn ang="0">
                    <a:pos x="42" y="8"/>
                  </a:cxn>
                  <a:cxn ang="0">
                    <a:pos x="39" y="11"/>
                  </a:cxn>
                  <a:cxn ang="0">
                    <a:pos x="33" y="19"/>
                  </a:cxn>
                  <a:cxn ang="0">
                    <a:pos x="29" y="30"/>
                  </a:cxn>
                  <a:cxn ang="0">
                    <a:pos x="29" y="30"/>
                  </a:cxn>
                  <a:cxn ang="0">
                    <a:pos x="13" y="70"/>
                  </a:cxn>
                  <a:cxn ang="0">
                    <a:pos x="6" y="91"/>
                  </a:cxn>
                  <a:cxn ang="0">
                    <a:pos x="0" y="112"/>
                  </a:cxn>
                  <a:cxn ang="0">
                    <a:pos x="0" y="112"/>
                  </a:cxn>
                  <a:cxn ang="0">
                    <a:pos x="0" y="114"/>
                  </a:cxn>
                  <a:cxn ang="0">
                    <a:pos x="1" y="116"/>
                  </a:cxn>
                  <a:cxn ang="0">
                    <a:pos x="2" y="118"/>
                  </a:cxn>
                  <a:cxn ang="0">
                    <a:pos x="4" y="118"/>
                  </a:cxn>
                  <a:cxn ang="0">
                    <a:pos x="6" y="119"/>
                  </a:cxn>
                  <a:cxn ang="0">
                    <a:pos x="7" y="118"/>
                  </a:cxn>
                  <a:cxn ang="0">
                    <a:pos x="8" y="116"/>
                  </a:cxn>
                  <a:cxn ang="0">
                    <a:pos x="9" y="114"/>
                  </a:cxn>
                  <a:cxn ang="0">
                    <a:pos x="9" y="114"/>
                  </a:cxn>
                  <a:cxn ang="0">
                    <a:pos x="13" y="100"/>
                  </a:cxn>
                  <a:cxn ang="0">
                    <a:pos x="17" y="84"/>
                  </a:cxn>
                  <a:cxn ang="0">
                    <a:pos x="23" y="70"/>
                  </a:cxn>
                  <a:cxn ang="0">
                    <a:pos x="30" y="56"/>
                  </a:cxn>
                  <a:cxn ang="0">
                    <a:pos x="30" y="56"/>
                  </a:cxn>
                  <a:cxn ang="0">
                    <a:pos x="34" y="42"/>
                  </a:cxn>
                  <a:cxn ang="0">
                    <a:pos x="39" y="29"/>
                  </a:cxn>
                  <a:cxn ang="0">
                    <a:pos x="42" y="22"/>
                  </a:cxn>
                  <a:cxn ang="0">
                    <a:pos x="46" y="17"/>
                  </a:cxn>
                  <a:cxn ang="0">
                    <a:pos x="51" y="12"/>
                  </a:cxn>
                  <a:cxn ang="0">
                    <a:pos x="57" y="9"/>
                  </a:cxn>
                  <a:cxn ang="0">
                    <a:pos x="57" y="9"/>
                  </a:cxn>
                  <a:cxn ang="0">
                    <a:pos x="60" y="8"/>
                  </a:cxn>
                  <a:cxn ang="0">
                    <a:pos x="61" y="7"/>
                  </a:cxn>
                  <a:cxn ang="0">
                    <a:pos x="62" y="5"/>
                  </a:cxn>
                  <a:cxn ang="0">
                    <a:pos x="61" y="3"/>
                  </a:cxn>
                  <a:cxn ang="0">
                    <a:pos x="61" y="2"/>
                  </a:cxn>
                  <a:cxn ang="0">
                    <a:pos x="60" y="0"/>
                  </a:cxn>
                  <a:cxn ang="0">
                    <a:pos x="57" y="0"/>
                  </a:cxn>
                  <a:cxn ang="0">
                    <a:pos x="55" y="0"/>
                  </a:cxn>
                  <a:cxn ang="0">
                    <a:pos x="55" y="0"/>
                  </a:cxn>
                </a:cxnLst>
                <a:rect l="0" t="0" r="r" b="b"/>
                <a:pathLst>
                  <a:path w="62" h="119">
                    <a:moveTo>
                      <a:pt x="55" y="0"/>
                    </a:moveTo>
                    <a:lnTo>
                      <a:pt x="55" y="0"/>
                    </a:lnTo>
                    <a:lnTo>
                      <a:pt x="50" y="2"/>
                    </a:lnTo>
                    <a:lnTo>
                      <a:pt x="46" y="5"/>
                    </a:lnTo>
                    <a:lnTo>
                      <a:pt x="42" y="8"/>
                    </a:lnTo>
                    <a:lnTo>
                      <a:pt x="39" y="11"/>
                    </a:lnTo>
                    <a:lnTo>
                      <a:pt x="33" y="19"/>
                    </a:lnTo>
                    <a:lnTo>
                      <a:pt x="29" y="30"/>
                    </a:lnTo>
                    <a:lnTo>
                      <a:pt x="29" y="30"/>
                    </a:lnTo>
                    <a:lnTo>
                      <a:pt x="13" y="70"/>
                    </a:lnTo>
                    <a:lnTo>
                      <a:pt x="6" y="91"/>
                    </a:lnTo>
                    <a:lnTo>
                      <a:pt x="0" y="112"/>
                    </a:lnTo>
                    <a:lnTo>
                      <a:pt x="0" y="112"/>
                    </a:lnTo>
                    <a:lnTo>
                      <a:pt x="0" y="114"/>
                    </a:lnTo>
                    <a:lnTo>
                      <a:pt x="1" y="116"/>
                    </a:lnTo>
                    <a:lnTo>
                      <a:pt x="2" y="118"/>
                    </a:lnTo>
                    <a:lnTo>
                      <a:pt x="4" y="118"/>
                    </a:lnTo>
                    <a:lnTo>
                      <a:pt x="6" y="119"/>
                    </a:lnTo>
                    <a:lnTo>
                      <a:pt x="7" y="118"/>
                    </a:lnTo>
                    <a:lnTo>
                      <a:pt x="8" y="116"/>
                    </a:lnTo>
                    <a:lnTo>
                      <a:pt x="9" y="114"/>
                    </a:lnTo>
                    <a:lnTo>
                      <a:pt x="9" y="114"/>
                    </a:lnTo>
                    <a:lnTo>
                      <a:pt x="13" y="100"/>
                    </a:lnTo>
                    <a:lnTo>
                      <a:pt x="17" y="84"/>
                    </a:lnTo>
                    <a:lnTo>
                      <a:pt x="23" y="70"/>
                    </a:lnTo>
                    <a:lnTo>
                      <a:pt x="30" y="56"/>
                    </a:lnTo>
                    <a:lnTo>
                      <a:pt x="30" y="56"/>
                    </a:lnTo>
                    <a:lnTo>
                      <a:pt x="34" y="42"/>
                    </a:lnTo>
                    <a:lnTo>
                      <a:pt x="39" y="29"/>
                    </a:lnTo>
                    <a:lnTo>
                      <a:pt x="42" y="22"/>
                    </a:lnTo>
                    <a:lnTo>
                      <a:pt x="46" y="17"/>
                    </a:lnTo>
                    <a:lnTo>
                      <a:pt x="51" y="12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60" y="8"/>
                    </a:lnTo>
                    <a:lnTo>
                      <a:pt x="61" y="7"/>
                    </a:lnTo>
                    <a:lnTo>
                      <a:pt x="62" y="5"/>
                    </a:lnTo>
                    <a:lnTo>
                      <a:pt x="61" y="3"/>
                    </a:lnTo>
                    <a:lnTo>
                      <a:pt x="61" y="2"/>
                    </a:lnTo>
                    <a:lnTo>
                      <a:pt x="60" y="0"/>
                    </a:lnTo>
                    <a:lnTo>
                      <a:pt x="57" y="0"/>
                    </a:lnTo>
                    <a:lnTo>
                      <a:pt x="55" y="0"/>
                    </a:lnTo>
                    <a:lnTo>
                      <a:pt x="55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29" name="Freeform 173">
                <a:extLst>
                  <a:ext uri="{FF2B5EF4-FFF2-40B4-BE49-F238E27FC236}">
                    <a16:creationId xmlns:a16="http://schemas.microsoft.com/office/drawing/2014/main" id="{37E6C8D2-4A27-4DB1-A837-03572B660049}"/>
                  </a:ext>
                </a:extLst>
              </p:cNvPr>
              <p:cNvSpPr/>
              <p:nvPr/>
            </p:nvSpPr>
            <p:spPr bwMode="auto">
              <a:xfrm>
                <a:off x="4403725" y="2228850"/>
                <a:ext cx="17463" cy="52388"/>
              </a:xfrm>
              <a:custGeom>
                <a:avLst/>
                <a:gdLst/>
                <a:ahLst/>
                <a:cxnLst>
                  <a:cxn ang="0">
                    <a:pos x="27" y="1"/>
                  </a:cxn>
                  <a:cxn ang="0">
                    <a:pos x="27" y="1"/>
                  </a:cxn>
                  <a:cxn ang="0">
                    <a:pos x="24" y="2"/>
                  </a:cxn>
                  <a:cxn ang="0">
                    <a:pos x="22" y="6"/>
                  </a:cxn>
                  <a:cxn ang="0">
                    <a:pos x="17" y="12"/>
                  </a:cxn>
                  <a:cxn ang="0">
                    <a:pos x="15" y="20"/>
                  </a:cxn>
                  <a:cxn ang="0">
                    <a:pos x="14" y="27"/>
                  </a:cxn>
                  <a:cxn ang="0">
                    <a:pos x="14" y="27"/>
                  </a:cxn>
                  <a:cxn ang="0">
                    <a:pos x="12" y="45"/>
                  </a:cxn>
                  <a:cxn ang="0">
                    <a:pos x="10" y="61"/>
                  </a:cxn>
                  <a:cxn ang="0">
                    <a:pos x="6" y="78"/>
                  </a:cxn>
                  <a:cxn ang="0">
                    <a:pos x="0" y="94"/>
                  </a:cxn>
                  <a:cxn ang="0">
                    <a:pos x="0" y="94"/>
                  </a:cxn>
                  <a:cxn ang="0">
                    <a:pos x="0" y="96"/>
                  </a:cxn>
                  <a:cxn ang="0">
                    <a:pos x="0" y="97"/>
                  </a:cxn>
                  <a:cxn ang="0">
                    <a:pos x="1" y="100"/>
                  </a:cxn>
                  <a:cxn ang="0">
                    <a:pos x="3" y="100"/>
                  </a:cxn>
                  <a:cxn ang="0">
                    <a:pos x="6" y="100"/>
                  </a:cxn>
                  <a:cxn ang="0">
                    <a:pos x="8" y="98"/>
                  </a:cxn>
                  <a:cxn ang="0">
                    <a:pos x="9" y="96"/>
                  </a:cxn>
                  <a:cxn ang="0">
                    <a:pos x="9" y="96"/>
                  </a:cxn>
                  <a:cxn ang="0">
                    <a:pos x="13" y="85"/>
                  </a:cxn>
                  <a:cxn ang="0">
                    <a:pos x="15" y="80"/>
                  </a:cxn>
                  <a:cxn ang="0">
                    <a:pos x="18" y="75"/>
                  </a:cxn>
                  <a:cxn ang="0">
                    <a:pos x="18" y="75"/>
                  </a:cxn>
                  <a:cxn ang="0">
                    <a:pos x="19" y="72"/>
                  </a:cxn>
                  <a:cxn ang="0">
                    <a:pos x="21" y="69"/>
                  </a:cxn>
                  <a:cxn ang="0">
                    <a:pos x="21" y="62"/>
                  </a:cxn>
                  <a:cxn ang="0">
                    <a:pos x="22" y="49"/>
                  </a:cxn>
                  <a:cxn ang="0">
                    <a:pos x="22" y="49"/>
                  </a:cxn>
                  <a:cxn ang="0">
                    <a:pos x="23" y="28"/>
                  </a:cxn>
                  <a:cxn ang="0">
                    <a:pos x="24" y="22"/>
                  </a:cxn>
                  <a:cxn ang="0">
                    <a:pos x="25" y="17"/>
                  </a:cxn>
                  <a:cxn ang="0">
                    <a:pos x="27" y="13"/>
                  </a:cxn>
                  <a:cxn ang="0">
                    <a:pos x="30" y="10"/>
                  </a:cxn>
                  <a:cxn ang="0">
                    <a:pos x="30" y="10"/>
                  </a:cxn>
                  <a:cxn ang="0">
                    <a:pos x="31" y="9"/>
                  </a:cxn>
                  <a:cxn ang="0">
                    <a:pos x="32" y="8"/>
                  </a:cxn>
                  <a:cxn ang="0">
                    <a:pos x="33" y="3"/>
                  </a:cxn>
                  <a:cxn ang="0">
                    <a:pos x="32" y="2"/>
                  </a:cxn>
                  <a:cxn ang="0">
                    <a:pos x="31" y="1"/>
                  </a:cxn>
                  <a:cxn ang="0">
                    <a:pos x="29" y="0"/>
                  </a:cxn>
                  <a:cxn ang="0">
                    <a:pos x="27" y="1"/>
                  </a:cxn>
                  <a:cxn ang="0">
                    <a:pos x="27" y="1"/>
                  </a:cxn>
                </a:cxnLst>
                <a:rect l="0" t="0" r="r" b="b"/>
                <a:pathLst>
                  <a:path w="33" h="100">
                    <a:moveTo>
                      <a:pt x="27" y="1"/>
                    </a:moveTo>
                    <a:lnTo>
                      <a:pt x="27" y="1"/>
                    </a:lnTo>
                    <a:lnTo>
                      <a:pt x="24" y="2"/>
                    </a:lnTo>
                    <a:lnTo>
                      <a:pt x="22" y="6"/>
                    </a:lnTo>
                    <a:lnTo>
                      <a:pt x="17" y="12"/>
                    </a:lnTo>
                    <a:lnTo>
                      <a:pt x="15" y="20"/>
                    </a:lnTo>
                    <a:lnTo>
                      <a:pt x="14" y="27"/>
                    </a:lnTo>
                    <a:lnTo>
                      <a:pt x="14" y="27"/>
                    </a:lnTo>
                    <a:lnTo>
                      <a:pt x="12" y="45"/>
                    </a:lnTo>
                    <a:lnTo>
                      <a:pt x="10" y="61"/>
                    </a:lnTo>
                    <a:lnTo>
                      <a:pt x="6" y="7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96"/>
                    </a:lnTo>
                    <a:lnTo>
                      <a:pt x="0" y="97"/>
                    </a:lnTo>
                    <a:lnTo>
                      <a:pt x="1" y="100"/>
                    </a:lnTo>
                    <a:lnTo>
                      <a:pt x="3" y="100"/>
                    </a:lnTo>
                    <a:lnTo>
                      <a:pt x="6" y="100"/>
                    </a:lnTo>
                    <a:lnTo>
                      <a:pt x="8" y="98"/>
                    </a:lnTo>
                    <a:lnTo>
                      <a:pt x="9" y="96"/>
                    </a:lnTo>
                    <a:lnTo>
                      <a:pt x="9" y="96"/>
                    </a:lnTo>
                    <a:lnTo>
                      <a:pt x="13" y="85"/>
                    </a:lnTo>
                    <a:lnTo>
                      <a:pt x="15" y="80"/>
                    </a:lnTo>
                    <a:lnTo>
                      <a:pt x="18" y="75"/>
                    </a:lnTo>
                    <a:lnTo>
                      <a:pt x="18" y="75"/>
                    </a:lnTo>
                    <a:lnTo>
                      <a:pt x="19" y="72"/>
                    </a:lnTo>
                    <a:lnTo>
                      <a:pt x="21" y="69"/>
                    </a:lnTo>
                    <a:lnTo>
                      <a:pt x="21" y="62"/>
                    </a:lnTo>
                    <a:lnTo>
                      <a:pt x="22" y="49"/>
                    </a:lnTo>
                    <a:lnTo>
                      <a:pt x="22" y="49"/>
                    </a:lnTo>
                    <a:lnTo>
                      <a:pt x="23" y="28"/>
                    </a:lnTo>
                    <a:lnTo>
                      <a:pt x="24" y="22"/>
                    </a:lnTo>
                    <a:lnTo>
                      <a:pt x="25" y="17"/>
                    </a:lnTo>
                    <a:lnTo>
                      <a:pt x="27" y="13"/>
                    </a:lnTo>
                    <a:lnTo>
                      <a:pt x="30" y="10"/>
                    </a:lnTo>
                    <a:lnTo>
                      <a:pt x="30" y="10"/>
                    </a:lnTo>
                    <a:lnTo>
                      <a:pt x="31" y="9"/>
                    </a:lnTo>
                    <a:lnTo>
                      <a:pt x="32" y="8"/>
                    </a:lnTo>
                    <a:lnTo>
                      <a:pt x="33" y="3"/>
                    </a:lnTo>
                    <a:lnTo>
                      <a:pt x="32" y="2"/>
                    </a:lnTo>
                    <a:lnTo>
                      <a:pt x="31" y="1"/>
                    </a:lnTo>
                    <a:lnTo>
                      <a:pt x="29" y="0"/>
                    </a:lnTo>
                    <a:lnTo>
                      <a:pt x="27" y="1"/>
                    </a:lnTo>
                    <a:lnTo>
                      <a:pt x="27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0" name="Freeform 174">
                <a:extLst>
                  <a:ext uri="{FF2B5EF4-FFF2-40B4-BE49-F238E27FC236}">
                    <a16:creationId xmlns:a16="http://schemas.microsoft.com/office/drawing/2014/main" id="{5086E1A5-ED6C-4D2D-B31A-4531341DA2DB}"/>
                  </a:ext>
                </a:extLst>
              </p:cNvPr>
              <p:cNvSpPr/>
              <p:nvPr/>
            </p:nvSpPr>
            <p:spPr bwMode="auto">
              <a:xfrm>
                <a:off x="4340225" y="2436813"/>
                <a:ext cx="4763" cy="4286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76"/>
                  </a:cxn>
                  <a:cxn ang="0">
                    <a:pos x="0" y="76"/>
                  </a:cxn>
                  <a:cxn ang="0">
                    <a:pos x="1" y="78"/>
                  </a:cxn>
                  <a:cxn ang="0">
                    <a:pos x="2" y="79"/>
                  </a:cxn>
                  <a:cxn ang="0">
                    <a:pos x="3" y="80"/>
                  </a:cxn>
                  <a:cxn ang="0">
                    <a:pos x="5" y="80"/>
                  </a:cxn>
                  <a:cxn ang="0">
                    <a:pos x="6" y="80"/>
                  </a:cxn>
                  <a:cxn ang="0">
                    <a:pos x="8" y="79"/>
                  </a:cxn>
                  <a:cxn ang="0">
                    <a:pos x="9" y="78"/>
                  </a:cxn>
                  <a:cxn ang="0">
                    <a:pos x="9" y="76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8" y="2"/>
                  </a:cxn>
                  <a:cxn ang="0">
                    <a:pos x="6" y="1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2" y="2"/>
                  </a:cxn>
                  <a:cxn ang="0">
                    <a:pos x="1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80">
                    <a:moveTo>
                      <a:pt x="0" y="5"/>
                    </a:moveTo>
                    <a:lnTo>
                      <a:pt x="0" y="76"/>
                    </a:lnTo>
                    <a:lnTo>
                      <a:pt x="0" y="76"/>
                    </a:lnTo>
                    <a:lnTo>
                      <a:pt x="1" y="78"/>
                    </a:lnTo>
                    <a:lnTo>
                      <a:pt x="2" y="79"/>
                    </a:lnTo>
                    <a:lnTo>
                      <a:pt x="3" y="80"/>
                    </a:lnTo>
                    <a:lnTo>
                      <a:pt x="5" y="80"/>
                    </a:lnTo>
                    <a:lnTo>
                      <a:pt x="6" y="80"/>
                    </a:lnTo>
                    <a:lnTo>
                      <a:pt x="8" y="79"/>
                    </a:lnTo>
                    <a:lnTo>
                      <a:pt x="9" y="78"/>
                    </a:lnTo>
                    <a:lnTo>
                      <a:pt x="9" y="76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8" y="2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1" name="Freeform 175">
                <a:extLst>
                  <a:ext uri="{FF2B5EF4-FFF2-40B4-BE49-F238E27FC236}">
                    <a16:creationId xmlns:a16="http://schemas.microsoft.com/office/drawing/2014/main" id="{28BA4289-084C-435D-B50A-04B30A52123A}"/>
                  </a:ext>
                </a:extLst>
              </p:cNvPr>
              <p:cNvSpPr/>
              <p:nvPr/>
            </p:nvSpPr>
            <p:spPr bwMode="auto">
              <a:xfrm>
                <a:off x="4370388" y="2460625"/>
                <a:ext cx="11113" cy="65088"/>
              </a:xfrm>
              <a:custGeom>
                <a:avLst/>
                <a:gdLst/>
                <a:ahLst/>
                <a:cxnLst>
                  <a:cxn ang="0">
                    <a:pos x="12" y="2"/>
                  </a:cxn>
                  <a:cxn ang="0">
                    <a:pos x="12" y="2"/>
                  </a:cxn>
                  <a:cxn ang="0">
                    <a:pos x="9" y="9"/>
                  </a:cxn>
                  <a:cxn ang="0">
                    <a:pos x="7" y="15"/>
                  </a:cxn>
                  <a:cxn ang="0">
                    <a:pos x="3" y="29"/>
                  </a:cxn>
                  <a:cxn ang="0">
                    <a:pos x="1" y="44"/>
                  </a:cxn>
                  <a:cxn ang="0">
                    <a:pos x="0" y="59"/>
                  </a:cxn>
                  <a:cxn ang="0">
                    <a:pos x="1" y="90"/>
                  </a:cxn>
                  <a:cxn ang="0">
                    <a:pos x="2" y="118"/>
                  </a:cxn>
                  <a:cxn ang="0">
                    <a:pos x="2" y="118"/>
                  </a:cxn>
                  <a:cxn ang="0">
                    <a:pos x="3" y="120"/>
                  </a:cxn>
                  <a:cxn ang="0">
                    <a:pos x="4" y="122"/>
                  </a:cxn>
                  <a:cxn ang="0">
                    <a:pos x="5" y="123"/>
                  </a:cxn>
                  <a:cxn ang="0">
                    <a:pos x="7" y="123"/>
                  </a:cxn>
                  <a:cxn ang="0">
                    <a:pos x="9" y="123"/>
                  </a:cxn>
                  <a:cxn ang="0">
                    <a:pos x="10" y="122"/>
                  </a:cxn>
                  <a:cxn ang="0">
                    <a:pos x="11" y="120"/>
                  </a:cxn>
                  <a:cxn ang="0">
                    <a:pos x="11" y="118"/>
                  </a:cxn>
                  <a:cxn ang="0">
                    <a:pos x="11" y="118"/>
                  </a:cxn>
                  <a:cxn ang="0">
                    <a:pos x="10" y="91"/>
                  </a:cxn>
                  <a:cxn ang="0">
                    <a:pos x="10" y="61"/>
                  </a:cxn>
                  <a:cxn ang="0">
                    <a:pos x="10" y="47"/>
                  </a:cxn>
                  <a:cxn ang="0">
                    <a:pos x="12" y="32"/>
                  </a:cxn>
                  <a:cxn ang="0">
                    <a:pos x="15" y="19"/>
                  </a:cxn>
                  <a:cxn ang="0">
                    <a:pos x="17" y="13"/>
                  </a:cxn>
                  <a:cxn ang="0">
                    <a:pos x="20" y="8"/>
                  </a:cxn>
                  <a:cxn ang="0">
                    <a:pos x="20" y="8"/>
                  </a:cxn>
                  <a:cxn ang="0">
                    <a:pos x="22" y="5"/>
                  </a:cxn>
                  <a:cxn ang="0">
                    <a:pos x="20" y="3"/>
                  </a:cxn>
                  <a:cxn ang="0">
                    <a:pos x="19" y="1"/>
                  </a:cxn>
                  <a:cxn ang="0">
                    <a:pos x="18" y="0"/>
                  </a:cxn>
                  <a:cxn ang="0">
                    <a:pos x="17" y="0"/>
                  </a:cxn>
                  <a:cxn ang="0">
                    <a:pos x="15" y="0"/>
                  </a:cxn>
                  <a:cxn ang="0">
                    <a:pos x="13" y="0"/>
                  </a:cxn>
                  <a:cxn ang="0">
                    <a:pos x="12" y="2"/>
                  </a:cxn>
                  <a:cxn ang="0">
                    <a:pos x="12" y="2"/>
                  </a:cxn>
                </a:cxnLst>
                <a:rect l="0" t="0" r="r" b="b"/>
                <a:pathLst>
                  <a:path w="22" h="123">
                    <a:moveTo>
                      <a:pt x="12" y="2"/>
                    </a:moveTo>
                    <a:lnTo>
                      <a:pt x="12" y="2"/>
                    </a:lnTo>
                    <a:lnTo>
                      <a:pt x="9" y="9"/>
                    </a:lnTo>
                    <a:lnTo>
                      <a:pt x="7" y="15"/>
                    </a:lnTo>
                    <a:lnTo>
                      <a:pt x="3" y="29"/>
                    </a:lnTo>
                    <a:lnTo>
                      <a:pt x="1" y="44"/>
                    </a:lnTo>
                    <a:lnTo>
                      <a:pt x="0" y="59"/>
                    </a:lnTo>
                    <a:lnTo>
                      <a:pt x="1" y="90"/>
                    </a:lnTo>
                    <a:lnTo>
                      <a:pt x="2" y="118"/>
                    </a:lnTo>
                    <a:lnTo>
                      <a:pt x="2" y="118"/>
                    </a:lnTo>
                    <a:lnTo>
                      <a:pt x="3" y="120"/>
                    </a:lnTo>
                    <a:lnTo>
                      <a:pt x="4" y="122"/>
                    </a:lnTo>
                    <a:lnTo>
                      <a:pt x="5" y="123"/>
                    </a:lnTo>
                    <a:lnTo>
                      <a:pt x="7" y="123"/>
                    </a:lnTo>
                    <a:lnTo>
                      <a:pt x="9" y="123"/>
                    </a:lnTo>
                    <a:lnTo>
                      <a:pt x="10" y="122"/>
                    </a:lnTo>
                    <a:lnTo>
                      <a:pt x="11" y="120"/>
                    </a:lnTo>
                    <a:lnTo>
                      <a:pt x="11" y="118"/>
                    </a:lnTo>
                    <a:lnTo>
                      <a:pt x="11" y="118"/>
                    </a:lnTo>
                    <a:lnTo>
                      <a:pt x="10" y="91"/>
                    </a:lnTo>
                    <a:lnTo>
                      <a:pt x="10" y="61"/>
                    </a:lnTo>
                    <a:lnTo>
                      <a:pt x="10" y="47"/>
                    </a:lnTo>
                    <a:lnTo>
                      <a:pt x="12" y="32"/>
                    </a:lnTo>
                    <a:lnTo>
                      <a:pt x="15" y="19"/>
                    </a:lnTo>
                    <a:lnTo>
                      <a:pt x="17" y="13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2" y="5"/>
                    </a:lnTo>
                    <a:lnTo>
                      <a:pt x="20" y="3"/>
                    </a:lnTo>
                    <a:lnTo>
                      <a:pt x="19" y="1"/>
                    </a:lnTo>
                    <a:lnTo>
                      <a:pt x="18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2" y="2"/>
                    </a:lnTo>
                    <a:lnTo>
                      <a:pt x="12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2" name="Freeform 176">
                <a:extLst>
                  <a:ext uri="{FF2B5EF4-FFF2-40B4-BE49-F238E27FC236}">
                    <a16:creationId xmlns:a16="http://schemas.microsoft.com/office/drawing/2014/main" id="{FF94B28C-50B4-41E5-BE9A-55326384FFBC}"/>
                  </a:ext>
                </a:extLst>
              </p:cNvPr>
              <p:cNvSpPr/>
              <p:nvPr/>
            </p:nvSpPr>
            <p:spPr bwMode="auto">
              <a:xfrm>
                <a:off x="4395788" y="2492375"/>
                <a:ext cx="7938" cy="55563"/>
              </a:xfrm>
              <a:custGeom>
                <a:avLst/>
                <a:gdLst/>
                <a:ahLst/>
                <a:cxnLst>
                  <a:cxn ang="0">
                    <a:pos x="6" y="5"/>
                  </a:cxn>
                  <a:cxn ang="0">
                    <a:pos x="6" y="5"/>
                  </a:cxn>
                  <a:cxn ang="0">
                    <a:pos x="5" y="29"/>
                  </a:cxn>
                  <a:cxn ang="0">
                    <a:pos x="2" y="53"/>
                  </a:cxn>
                  <a:cxn ang="0">
                    <a:pos x="1" y="77"/>
                  </a:cxn>
                  <a:cxn ang="0">
                    <a:pos x="0" y="100"/>
                  </a:cxn>
                  <a:cxn ang="0">
                    <a:pos x="0" y="100"/>
                  </a:cxn>
                  <a:cxn ang="0">
                    <a:pos x="1" y="102"/>
                  </a:cxn>
                  <a:cxn ang="0">
                    <a:pos x="2" y="104"/>
                  </a:cxn>
                  <a:cxn ang="0">
                    <a:pos x="4" y="105"/>
                  </a:cxn>
                  <a:cxn ang="0">
                    <a:pos x="6" y="105"/>
                  </a:cxn>
                  <a:cxn ang="0">
                    <a:pos x="7" y="105"/>
                  </a:cxn>
                  <a:cxn ang="0">
                    <a:pos x="9" y="104"/>
                  </a:cxn>
                  <a:cxn ang="0">
                    <a:pos x="10" y="102"/>
                  </a:cxn>
                  <a:cxn ang="0">
                    <a:pos x="10" y="100"/>
                  </a:cxn>
                  <a:cxn ang="0">
                    <a:pos x="10" y="100"/>
                  </a:cxn>
                  <a:cxn ang="0">
                    <a:pos x="11" y="77"/>
                  </a:cxn>
                  <a:cxn ang="0">
                    <a:pos x="13" y="53"/>
                  </a:cxn>
                  <a:cxn ang="0">
                    <a:pos x="14" y="29"/>
                  </a:cxn>
                  <a:cxn ang="0">
                    <a:pos x="15" y="5"/>
                  </a:cxn>
                  <a:cxn ang="0">
                    <a:pos x="15" y="5"/>
                  </a:cxn>
                  <a:cxn ang="0">
                    <a:pos x="15" y="3"/>
                  </a:cxn>
                  <a:cxn ang="0">
                    <a:pos x="14" y="2"/>
                  </a:cxn>
                  <a:cxn ang="0">
                    <a:pos x="12" y="1"/>
                  </a:cxn>
                  <a:cxn ang="0">
                    <a:pos x="10" y="0"/>
                  </a:cxn>
                  <a:cxn ang="0">
                    <a:pos x="9" y="1"/>
                  </a:cxn>
                  <a:cxn ang="0">
                    <a:pos x="7" y="2"/>
                  </a:cxn>
                  <a:cxn ang="0">
                    <a:pos x="6" y="3"/>
                  </a:cxn>
                  <a:cxn ang="0">
                    <a:pos x="6" y="5"/>
                  </a:cxn>
                  <a:cxn ang="0">
                    <a:pos x="6" y="5"/>
                  </a:cxn>
                </a:cxnLst>
                <a:rect l="0" t="0" r="r" b="b"/>
                <a:pathLst>
                  <a:path w="15" h="105">
                    <a:moveTo>
                      <a:pt x="6" y="5"/>
                    </a:moveTo>
                    <a:lnTo>
                      <a:pt x="6" y="5"/>
                    </a:lnTo>
                    <a:lnTo>
                      <a:pt x="5" y="29"/>
                    </a:lnTo>
                    <a:lnTo>
                      <a:pt x="2" y="53"/>
                    </a:lnTo>
                    <a:lnTo>
                      <a:pt x="1" y="77"/>
                    </a:lnTo>
                    <a:lnTo>
                      <a:pt x="0" y="100"/>
                    </a:lnTo>
                    <a:lnTo>
                      <a:pt x="0" y="100"/>
                    </a:lnTo>
                    <a:lnTo>
                      <a:pt x="1" y="102"/>
                    </a:lnTo>
                    <a:lnTo>
                      <a:pt x="2" y="104"/>
                    </a:lnTo>
                    <a:lnTo>
                      <a:pt x="4" y="105"/>
                    </a:lnTo>
                    <a:lnTo>
                      <a:pt x="6" y="105"/>
                    </a:lnTo>
                    <a:lnTo>
                      <a:pt x="7" y="105"/>
                    </a:lnTo>
                    <a:lnTo>
                      <a:pt x="9" y="104"/>
                    </a:lnTo>
                    <a:lnTo>
                      <a:pt x="10" y="102"/>
                    </a:lnTo>
                    <a:lnTo>
                      <a:pt x="10" y="100"/>
                    </a:lnTo>
                    <a:lnTo>
                      <a:pt x="10" y="100"/>
                    </a:lnTo>
                    <a:lnTo>
                      <a:pt x="11" y="77"/>
                    </a:lnTo>
                    <a:lnTo>
                      <a:pt x="13" y="53"/>
                    </a:lnTo>
                    <a:lnTo>
                      <a:pt x="14" y="29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5" y="3"/>
                    </a:lnTo>
                    <a:lnTo>
                      <a:pt x="14" y="2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9" y="1"/>
                    </a:lnTo>
                    <a:lnTo>
                      <a:pt x="7" y="2"/>
                    </a:lnTo>
                    <a:lnTo>
                      <a:pt x="6" y="3"/>
                    </a:lnTo>
                    <a:lnTo>
                      <a:pt x="6" y="5"/>
                    </a:lnTo>
                    <a:lnTo>
                      <a:pt x="6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3" name="Freeform 177">
                <a:extLst>
                  <a:ext uri="{FF2B5EF4-FFF2-40B4-BE49-F238E27FC236}">
                    <a16:creationId xmlns:a16="http://schemas.microsoft.com/office/drawing/2014/main" id="{DC9FACE6-EF9B-4E70-9F98-17F064286CF7}"/>
                  </a:ext>
                </a:extLst>
              </p:cNvPr>
              <p:cNvSpPr/>
              <p:nvPr/>
            </p:nvSpPr>
            <p:spPr bwMode="auto">
              <a:xfrm>
                <a:off x="4424363" y="2520950"/>
                <a:ext cx="4763" cy="714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132"/>
                  </a:cxn>
                  <a:cxn ang="0">
                    <a:pos x="0" y="132"/>
                  </a:cxn>
                  <a:cxn ang="0">
                    <a:pos x="0" y="134"/>
                  </a:cxn>
                  <a:cxn ang="0">
                    <a:pos x="1" y="136"/>
                  </a:cxn>
                  <a:cxn ang="0">
                    <a:pos x="3" y="136"/>
                  </a:cxn>
                  <a:cxn ang="0">
                    <a:pos x="4" y="137"/>
                  </a:cxn>
                  <a:cxn ang="0">
                    <a:pos x="6" y="136"/>
                  </a:cxn>
                  <a:cxn ang="0">
                    <a:pos x="7" y="136"/>
                  </a:cxn>
                  <a:cxn ang="0">
                    <a:pos x="8" y="134"/>
                  </a:cxn>
                  <a:cxn ang="0">
                    <a:pos x="9" y="132"/>
                  </a:cxn>
                  <a:cxn ang="0">
                    <a:pos x="9" y="4"/>
                  </a:cxn>
                  <a:cxn ang="0">
                    <a:pos x="9" y="4"/>
                  </a:cxn>
                  <a:cxn ang="0">
                    <a:pos x="8" y="2"/>
                  </a:cxn>
                  <a:cxn ang="0">
                    <a:pos x="7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4"/>
                  </a:cxn>
                  <a:cxn ang="0">
                    <a:pos x="0" y="4"/>
                  </a:cxn>
                </a:cxnLst>
                <a:rect l="0" t="0" r="r" b="b"/>
                <a:pathLst>
                  <a:path w="9" h="137">
                    <a:moveTo>
                      <a:pt x="0" y="4"/>
                    </a:moveTo>
                    <a:lnTo>
                      <a:pt x="0" y="132"/>
                    </a:lnTo>
                    <a:lnTo>
                      <a:pt x="0" y="132"/>
                    </a:lnTo>
                    <a:lnTo>
                      <a:pt x="0" y="134"/>
                    </a:lnTo>
                    <a:lnTo>
                      <a:pt x="1" y="136"/>
                    </a:lnTo>
                    <a:lnTo>
                      <a:pt x="3" y="136"/>
                    </a:lnTo>
                    <a:lnTo>
                      <a:pt x="4" y="137"/>
                    </a:lnTo>
                    <a:lnTo>
                      <a:pt x="6" y="136"/>
                    </a:lnTo>
                    <a:lnTo>
                      <a:pt x="7" y="136"/>
                    </a:lnTo>
                    <a:lnTo>
                      <a:pt x="8" y="134"/>
                    </a:lnTo>
                    <a:lnTo>
                      <a:pt x="9" y="132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4" name="Freeform 178">
                <a:extLst>
                  <a:ext uri="{FF2B5EF4-FFF2-40B4-BE49-F238E27FC236}">
                    <a16:creationId xmlns:a16="http://schemas.microsoft.com/office/drawing/2014/main" id="{A3D74B88-5993-4586-8613-2BCB96420938}"/>
                  </a:ext>
                </a:extLst>
              </p:cNvPr>
              <p:cNvSpPr/>
              <p:nvPr/>
            </p:nvSpPr>
            <p:spPr bwMode="auto">
              <a:xfrm>
                <a:off x="4451350" y="2547938"/>
                <a:ext cx="7938" cy="68263"/>
              </a:xfrm>
              <a:custGeom>
                <a:avLst/>
                <a:gdLst/>
                <a:ahLst/>
                <a:cxnLst>
                  <a:cxn ang="0">
                    <a:pos x="5" y="5"/>
                  </a:cxn>
                  <a:cxn ang="0">
                    <a:pos x="5" y="5"/>
                  </a:cxn>
                  <a:cxn ang="0">
                    <a:pos x="2" y="33"/>
                  </a:cxn>
                  <a:cxn ang="0">
                    <a:pos x="1" y="47"/>
                  </a:cxn>
                  <a:cxn ang="0">
                    <a:pos x="0" y="62"/>
                  </a:cxn>
                  <a:cxn ang="0">
                    <a:pos x="0" y="124"/>
                  </a:cxn>
                  <a:cxn ang="0">
                    <a:pos x="0" y="124"/>
                  </a:cxn>
                  <a:cxn ang="0">
                    <a:pos x="1" y="126"/>
                  </a:cxn>
                  <a:cxn ang="0">
                    <a:pos x="2" y="127"/>
                  </a:cxn>
                  <a:cxn ang="0">
                    <a:pos x="3" y="128"/>
                  </a:cxn>
                  <a:cxn ang="0">
                    <a:pos x="5" y="128"/>
                  </a:cxn>
                  <a:cxn ang="0">
                    <a:pos x="6" y="128"/>
                  </a:cxn>
                  <a:cxn ang="0">
                    <a:pos x="8" y="127"/>
                  </a:cxn>
                  <a:cxn ang="0">
                    <a:pos x="9" y="126"/>
                  </a:cxn>
                  <a:cxn ang="0">
                    <a:pos x="9" y="124"/>
                  </a:cxn>
                  <a:cxn ang="0">
                    <a:pos x="9" y="69"/>
                  </a:cxn>
                  <a:cxn ang="0">
                    <a:pos x="9" y="69"/>
                  </a:cxn>
                  <a:cxn ang="0">
                    <a:pos x="10" y="52"/>
                  </a:cxn>
                  <a:cxn ang="0">
                    <a:pos x="11" y="37"/>
                  </a:cxn>
                  <a:cxn ang="0">
                    <a:pos x="14" y="5"/>
                  </a:cxn>
                  <a:cxn ang="0">
                    <a:pos x="14" y="5"/>
                  </a:cxn>
                  <a:cxn ang="0">
                    <a:pos x="14" y="3"/>
                  </a:cxn>
                  <a:cxn ang="0">
                    <a:pos x="13" y="2"/>
                  </a:cxn>
                  <a:cxn ang="0">
                    <a:pos x="11" y="1"/>
                  </a:cxn>
                  <a:cxn ang="0">
                    <a:pos x="10" y="0"/>
                  </a:cxn>
                  <a:cxn ang="0">
                    <a:pos x="6" y="2"/>
                  </a:cxn>
                  <a:cxn ang="0">
                    <a:pos x="5" y="3"/>
                  </a:cxn>
                  <a:cxn ang="0">
                    <a:pos x="5" y="5"/>
                  </a:cxn>
                  <a:cxn ang="0">
                    <a:pos x="5" y="5"/>
                  </a:cxn>
                </a:cxnLst>
                <a:rect l="0" t="0" r="r" b="b"/>
                <a:pathLst>
                  <a:path w="14" h="128">
                    <a:moveTo>
                      <a:pt x="5" y="5"/>
                    </a:moveTo>
                    <a:lnTo>
                      <a:pt x="5" y="5"/>
                    </a:lnTo>
                    <a:lnTo>
                      <a:pt x="2" y="33"/>
                    </a:lnTo>
                    <a:lnTo>
                      <a:pt x="1" y="47"/>
                    </a:lnTo>
                    <a:lnTo>
                      <a:pt x="0" y="62"/>
                    </a:lnTo>
                    <a:lnTo>
                      <a:pt x="0" y="124"/>
                    </a:lnTo>
                    <a:lnTo>
                      <a:pt x="0" y="124"/>
                    </a:lnTo>
                    <a:lnTo>
                      <a:pt x="1" y="126"/>
                    </a:lnTo>
                    <a:lnTo>
                      <a:pt x="2" y="127"/>
                    </a:lnTo>
                    <a:lnTo>
                      <a:pt x="3" y="128"/>
                    </a:lnTo>
                    <a:lnTo>
                      <a:pt x="5" y="128"/>
                    </a:lnTo>
                    <a:lnTo>
                      <a:pt x="6" y="128"/>
                    </a:lnTo>
                    <a:lnTo>
                      <a:pt x="8" y="127"/>
                    </a:lnTo>
                    <a:lnTo>
                      <a:pt x="9" y="126"/>
                    </a:lnTo>
                    <a:lnTo>
                      <a:pt x="9" y="124"/>
                    </a:lnTo>
                    <a:lnTo>
                      <a:pt x="9" y="69"/>
                    </a:lnTo>
                    <a:lnTo>
                      <a:pt x="9" y="69"/>
                    </a:lnTo>
                    <a:lnTo>
                      <a:pt x="10" y="52"/>
                    </a:lnTo>
                    <a:lnTo>
                      <a:pt x="11" y="37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4" y="3"/>
                    </a:lnTo>
                    <a:lnTo>
                      <a:pt x="13" y="2"/>
                    </a:lnTo>
                    <a:lnTo>
                      <a:pt x="11" y="1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5" y="3"/>
                    </a:lnTo>
                    <a:lnTo>
                      <a:pt x="5" y="5"/>
                    </a:lnTo>
                    <a:lnTo>
                      <a:pt x="5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5" name="Freeform 179">
                <a:extLst>
                  <a:ext uri="{FF2B5EF4-FFF2-40B4-BE49-F238E27FC236}">
                    <a16:creationId xmlns:a16="http://schemas.microsoft.com/office/drawing/2014/main" id="{7B888CD0-B069-4AE3-8F7F-B36D5074B22A}"/>
                  </a:ext>
                </a:extLst>
              </p:cNvPr>
              <p:cNvSpPr/>
              <p:nvPr/>
            </p:nvSpPr>
            <p:spPr bwMode="auto">
              <a:xfrm>
                <a:off x="4478338" y="2578100"/>
                <a:ext cx="6350" cy="5556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100"/>
                  </a:cxn>
                  <a:cxn ang="0">
                    <a:pos x="0" y="100"/>
                  </a:cxn>
                  <a:cxn ang="0">
                    <a:pos x="0" y="102"/>
                  </a:cxn>
                  <a:cxn ang="0">
                    <a:pos x="1" y="103"/>
                  </a:cxn>
                  <a:cxn ang="0">
                    <a:pos x="4" y="104"/>
                  </a:cxn>
                  <a:cxn ang="0">
                    <a:pos x="5" y="104"/>
                  </a:cxn>
                  <a:cxn ang="0">
                    <a:pos x="7" y="104"/>
                  </a:cxn>
                  <a:cxn ang="0">
                    <a:pos x="8" y="103"/>
                  </a:cxn>
                  <a:cxn ang="0">
                    <a:pos x="9" y="102"/>
                  </a:cxn>
                  <a:cxn ang="0">
                    <a:pos x="10" y="100"/>
                  </a:cxn>
                  <a:cxn ang="0">
                    <a:pos x="10" y="5"/>
                  </a:cxn>
                  <a:cxn ang="0">
                    <a:pos x="10" y="5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10" h="104">
                    <a:moveTo>
                      <a:pt x="0" y="5"/>
                    </a:moveTo>
                    <a:lnTo>
                      <a:pt x="0" y="100"/>
                    </a:lnTo>
                    <a:lnTo>
                      <a:pt x="0" y="100"/>
                    </a:lnTo>
                    <a:lnTo>
                      <a:pt x="0" y="102"/>
                    </a:lnTo>
                    <a:lnTo>
                      <a:pt x="1" y="103"/>
                    </a:lnTo>
                    <a:lnTo>
                      <a:pt x="4" y="104"/>
                    </a:lnTo>
                    <a:lnTo>
                      <a:pt x="5" y="104"/>
                    </a:lnTo>
                    <a:lnTo>
                      <a:pt x="7" y="104"/>
                    </a:lnTo>
                    <a:lnTo>
                      <a:pt x="8" y="103"/>
                    </a:lnTo>
                    <a:lnTo>
                      <a:pt x="9" y="102"/>
                    </a:lnTo>
                    <a:lnTo>
                      <a:pt x="10" y="100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9" y="2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6" name="Freeform 180">
                <a:extLst>
                  <a:ext uri="{FF2B5EF4-FFF2-40B4-BE49-F238E27FC236}">
                    <a16:creationId xmlns:a16="http://schemas.microsoft.com/office/drawing/2014/main" id="{DC13F154-3B50-4DC4-BE4A-70C642F2C19A}"/>
                  </a:ext>
                </a:extLst>
              </p:cNvPr>
              <p:cNvSpPr/>
              <p:nvPr/>
            </p:nvSpPr>
            <p:spPr bwMode="auto">
              <a:xfrm>
                <a:off x="4500563" y="2608263"/>
                <a:ext cx="7938" cy="49213"/>
              </a:xfrm>
              <a:custGeom>
                <a:avLst/>
                <a:gdLst/>
                <a:ahLst/>
                <a:cxnLst>
                  <a:cxn ang="0">
                    <a:pos x="15" y="88"/>
                  </a:cxn>
                  <a:cxn ang="0">
                    <a:pos x="15" y="88"/>
                  </a:cxn>
                  <a:cxn ang="0">
                    <a:pos x="12" y="79"/>
                  </a:cxn>
                  <a:cxn ang="0">
                    <a:pos x="10" y="68"/>
                  </a:cxn>
                  <a:cxn ang="0">
                    <a:pos x="9" y="57"/>
                  </a:cxn>
                  <a:cxn ang="0">
                    <a:pos x="9" y="47"/>
                  </a:cxn>
                  <a:cxn ang="0">
                    <a:pos x="9" y="25"/>
                  </a:cxn>
                  <a:cxn ang="0">
                    <a:pos x="10" y="4"/>
                  </a:cxn>
                  <a:cxn ang="0">
                    <a:pos x="10" y="4"/>
                  </a:cxn>
                  <a:cxn ang="0">
                    <a:pos x="10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26"/>
                  </a:cxn>
                  <a:cxn ang="0">
                    <a:pos x="0" y="48"/>
                  </a:cxn>
                  <a:cxn ang="0">
                    <a:pos x="0" y="59"/>
                  </a:cxn>
                  <a:cxn ang="0">
                    <a:pos x="1" y="69"/>
                  </a:cxn>
                  <a:cxn ang="0">
                    <a:pos x="3" y="81"/>
                  </a:cxn>
                  <a:cxn ang="0">
                    <a:pos x="6" y="91"/>
                  </a:cxn>
                  <a:cxn ang="0">
                    <a:pos x="6" y="91"/>
                  </a:cxn>
                  <a:cxn ang="0">
                    <a:pos x="7" y="93"/>
                  </a:cxn>
                  <a:cxn ang="0">
                    <a:pos x="8" y="94"/>
                  </a:cxn>
                  <a:cxn ang="0">
                    <a:pos x="10" y="94"/>
                  </a:cxn>
                  <a:cxn ang="0">
                    <a:pos x="12" y="94"/>
                  </a:cxn>
                  <a:cxn ang="0">
                    <a:pos x="13" y="93"/>
                  </a:cxn>
                  <a:cxn ang="0">
                    <a:pos x="14" y="92"/>
                  </a:cxn>
                  <a:cxn ang="0">
                    <a:pos x="15" y="90"/>
                  </a:cxn>
                  <a:cxn ang="0">
                    <a:pos x="15" y="88"/>
                  </a:cxn>
                  <a:cxn ang="0">
                    <a:pos x="15" y="88"/>
                  </a:cxn>
                </a:cxnLst>
                <a:rect l="0" t="0" r="r" b="b"/>
                <a:pathLst>
                  <a:path w="15" h="94">
                    <a:moveTo>
                      <a:pt x="15" y="88"/>
                    </a:moveTo>
                    <a:lnTo>
                      <a:pt x="15" y="88"/>
                    </a:lnTo>
                    <a:lnTo>
                      <a:pt x="12" y="79"/>
                    </a:lnTo>
                    <a:lnTo>
                      <a:pt x="10" y="68"/>
                    </a:lnTo>
                    <a:lnTo>
                      <a:pt x="9" y="57"/>
                    </a:lnTo>
                    <a:lnTo>
                      <a:pt x="9" y="47"/>
                    </a:lnTo>
                    <a:lnTo>
                      <a:pt x="9" y="25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26"/>
                    </a:lnTo>
                    <a:lnTo>
                      <a:pt x="0" y="48"/>
                    </a:lnTo>
                    <a:lnTo>
                      <a:pt x="0" y="59"/>
                    </a:lnTo>
                    <a:lnTo>
                      <a:pt x="1" y="69"/>
                    </a:lnTo>
                    <a:lnTo>
                      <a:pt x="3" y="81"/>
                    </a:lnTo>
                    <a:lnTo>
                      <a:pt x="6" y="91"/>
                    </a:lnTo>
                    <a:lnTo>
                      <a:pt x="6" y="91"/>
                    </a:lnTo>
                    <a:lnTo>
                      <a:pt x="7" y="93"/>
                    </a:lnTo>
                    <a:lnTo>
                      <a:pt x="8" y="94"/>
                    </a:lnTo>
                    <a:lnTo>
                      <a:pt x="10" y="94"/>
                    </a:lnTo>
                    <a:lnTo>
                      <a:pt x="12" y="94"/>
                    </a:lnTo>
                    <a:lnTo>
                      <a:pt x="13" y="93"/>
                    </a:lnTo>
                    <a:lnTo>
                      <a:pt x="14" y="92"/>
                    </a:lnTo>
                    <a:lnTo>
                      <a:pt x="15" y="90"/>
                    </a:lnTo>
                    <a:lnTo>
                      <a:pt x="15" y="88"/>
                    </a:lnTo>
                    <a:lnTo>
                      <a:pt x="15" y="8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7" name="Freeform 181">
                <a:extLst>
                  <a:ext uri="{FF2B5EF4-FFF2-40B4-BE49-F238E27FC236}">
                    <a16:creationId xmlns:a16="http://schemas.microsoft.com/office/drawing/2014/main" id="{D6D60687-72E9-4D9B-BE01-A48CD98C58A0}"/>
                  </a:ext>
                </a:extLst>
              </p:cNvPr>
              <p:cNvSpPr/>
              <p:nvPr/>
            </p:nvSpPr>
            <p:spPr bwMode="auto">
              <a:xfrm>
                <a:off x="4529138" y="2622550"/>
                <a:ext cx="7938" cy="63500"/>
              </a:xfrm>
              <a:custGeom>
                <a:avLst/>
                <a:gdLst/>
                <a:ahLst/>
                <a:cxnLst>
                  <a:cxn ang="0">
                    <a:pos x="6" y="5"/>
                  </a:cxn>
                  <a:cxn ang="0">
                    <a:pos x="6" y="5"/>
                  </a:cxn>
                  <a:cxn ang="0">
                    <a:pos x="5" y="18"/>
                  </a:cxn>
                  <a:cxn ang="0">
                    <a:pos x="3" y="31"/>
                  </a:cxn>
                  <a:cxn ang="0">
                    <a:pos x="1" y="43"/>
                  </a:cxn>
                  <a:cxn ang="0">
                    <a:pos x="0" y="57"/>
                  </a:cxn>
                  <a:cxn ang="0">
                    <a:pos x="0" y="57"/>
                  </a:cxn>
                  <a:cxn ang="0">
                    <a:pos x="0" y="86"/>
                  </a:cxn>
                  <a:cxn ang="0">
                    <a:pos x="0" y="114"/>
                  </a:cxn>
                  <a:cxn ang="0">
                    <a:pos x="0" y="114"/>
                  </a:cxn>
                  <a:cxn ang="0">
                    <a:pos x="1" y="116"/>
                  </a:cxn>
                  <a:cxn ang="0">
                    <a:pos x="2" y="117"/>
                  </a:cxn>
                  <a:cxn ang="0">
                    <a:pos x="3" y="118"/>
                  </a:cxn>
                  <a:cxn ang="0">
                    <a:pos x="6" y="119"/>
                  </a:cxn>
                  <a:cxn ang="0">
                    <a:pos x="8" y="118"/>
                  </a:cxn>
                  <a:cxn ang="0">
                    <a:pos x="9" y="117"/>
                  </a:cxn>
                  <a:cxn ang="0">
                    <a:pos x="10" y="116"/>
                  </a:cxn>
                  <a:cxn ang="0">
                    <a:pos x="11" y="114"/>
                  </a:cxn>
                  <a:cxn ang="0">
                    <a:pos x="11" y="57"/>
                  </a:cxn>
                  <a:cxn ang="0">
                    <a:pos x="11" y="57"/>
                  </a:cxn>
                  <a:cxn ang="0">
                    <a:pos x="11" y="43"/>
                  </a:cxn>
                  <a:cxn ang="0">
                    <a:pos x="13" y="31"/>
                  </a:cxn>
                  <a:cxn ang="0">
                    <a:pos x="14" y="18"/>
                  </a:cxn>
                  <a:cxn ang="0">
                    <a:pos x="15" y="5"/>
                  </a:cxn>
                  <a:cxn ang="0">
                    <a:pos x="15" y="5"/>
                  </a:cxn>
                  <a:cxn ang="0">
                    <a:pos x="15" y="3"/>
                  </a:cxn>
                  <a:cxn ang="0">
                    <a:pos x="14" y="1"/>
                  </a:cxn>
                  <a:cxn ang="0">
                    <a:pos x="12" y="0"/>
                  </a:cxn>
                  <a:cxn ang="0">
                    <a:pos x="11" y="0"/>
                  </a:cxn>
                  <a:cxn ang="0">
                    <a:pos x="9" y="0"/>
                  </a:cxn>
                  <a:cxn ang="0">
                    <a:pos x="8" y="1"/>
                  </a:cxn>
                  <a:cxn ang="0">
                    <a:pos x="6" y="3"/>
                  </a:cxn>
                  <a:cxn ang="0">
                    <a:pos x="6" y="5"/>
                  </a:cxn>
                  <a:cxn ang="0">
                    <a:pos x="6" y="5"/>
                  </a:cxn>
                </a:cxnLst>
                <a:rect l="0" t="0" r="r" b="b"/>
                <a:pathLst>
                  <a:path w="15" h="119">
                    <a:moveTo>
                      <a:pt x="6" y="5"/>
                    </a:moveTo>
                    <a:lnTo>
                      <a:pt x="6" y="5"/>
                    </a:lnTo>
                    <a:lnTo>
                      <a:pt x="5" y="18"/>
                    </a:lnTo>
                    <a:lnTo>
                      <a:pt x="3" y="31"/>
                    </a:lnTo>
                    <a:lnTo>
                      <a:pt x="1" y="43"/>
                    </a:lnTo>
                    <a:lnTo>
                      <a:pt x="0" y="57"/>
                    </a:lnTo>
                    <a:lnTo>
                      <a:pt x="0" y="57"/>
                    </a:lnTo>
                    <a:lnTo>
                      <a:pt x="0" y="86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1" y="116"/>
                    </a:lnTo>
                    <a:lnTo>
                      <a:pt x="2" y="117"/>
                    </a:lnTo>
                    <a:lnTo>
                      <a:pt x="3" y="118"/>
                    </a:lnTo>
                    <a:lnTo>
                      <a:pt x="6" y="119"/>
                    </a:lnTo>
                    <a:lnTo>
                      <a:pt x="8" y="118"/>
                    </a:lnTo>
                    <a:lnTo>
                      <a:pt x="9" y="117"/>
                    </a:lnTo>
                    <a:lnTo>
                      <a:pt x="10" y="116"/>
                    </a:lnTo>
                    <a:lnTo>
                      <a:pt x="11" y="114"/>
                    </a:lnTo>
                    <a:lnTo>
                      <a:pt x="11" y="57"/>
                    </a:lnTo>
                    <a:lnTo>
                      <a:pt x="11" y="57"/>
                    </a:lnTo>
                    <a:lnTo>
                      <a:pt x="11" y="43"/>
                    </a:lnTo>
                    <a:lnTo>
                      <a:pt x="13" y="31"/>
                    </a:lnTo>
                    <a:lnTo>
                      <a:pt x="14" y="18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5" y="3"/>
                    </a:lnTo>
                    <a:lnTo>
                      <a:pt x="14" y="1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8" y="1"/>
                    </a:lnTo>
                    <a:lnTo>
                      <a:pt x="6" y="3"/>
                    </a:lnTo>
                    <a:lnTo>
                      <a:pt x="6" y="5"/>
                    </a:lnTo>
                    <a:lnTo>
                      <a:pt x="6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8" name="Freeform 182">
                <a:extLst>
                  <a:ext uri="{FF2B5EF4-FFF2-40B4-BE49-F238E27FC236}">
                    <a16:creationId xmlns:a16="http://schemas.microsoft.com/office/drawing/2014/main" id="{A53AA97E-87E8-40A8-BA5C-747B406C5FDC}"/>
                  </a:ext>
                </a:extLst>
              </p:cNvPr>
              <p:cNvSpPr/>
              <p:nvPr/>
            </p:nvSpPr>
            <p:spPr bwMode="auto">
              <a:xfrm>
                <a:off x="4551363" y="2652713"/>
                <a:ext cx="4763" cy="55563"/>
              </a:xfrm>
              <a:custGeom>
                <a:avLst/>
                <a:gdLst/>
                <a:ahLst/>
                <a:cxnLst>
                  <a:cxn ang="0">
                    <a:pos x="11" y="5"/>
                  </a:cxn>
                  <a:cxn ang="0">
                    <a:pos x="11" y="5"/>
                  </a:cxn>
                  <a:cxn ang="0">
                    <a:pos x="11" y="3"/>
                  </a:cxn>
                  <a:cxn ang="0">
                    <a:pos x="10" y="1"/>
                  </a:cxn>
                  <a:cxn ang="0">
                    <a:pos x="8" y="0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2" y="3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0" y="53"/>
                  </a:cxn>
                  <a:cxn ang="0">
                    <a:pos x="0" y="75"/>
                  </a:cxn>
                  <a:cxn ang="0">
                    <a:pos x="2" y="99"/>
                  </a:cxn>
                  <a:cxn ang="0">
                    <a:pos x="2" y="99"/>
                  </a:cxn>
                  <a:cxn ang="0">
                    <a:pos x="2" y="101"/>
                  </a:cxn>
                  <a:cxn ang="0">
                    <a:pos x="4" y="103"/>
                  </a:cxn>
                  <a:cxn ang="0">
                    <a:pos x="7" y="104"/>
                  </a:cxn>
                  <a:cxn ang="0">
                    <a:pos x="9" y="104"/>
                  </a:cxn>
                  <a:cxn ang="0">
                    <a:pos x="10" y="103"/>
                  </a:cxn>
                  <a:cxn ang="0">
                    <a:pos x="11" y="101"/>
                  </a:cxn>
                  <a:cxn ang="0">
                    <a:pos x="11" y="99"/>
                  </a:cxn>
                  <a:cxn ang="0">
                    <a:pos x="11" y="99"/>
                  </a:cxn>
                  <a:cxn ang="0">
                    <a:pos x="9" y="75"/>
                  </a:cxn>
                  <a:cxn ang="0">
                    <a:pos x="9" y="53"/>
                  </a:cxn>
                  <a:cxn ang="0">
                    <a:pos x="11" y="5"/>
                  </a:cxn>
                  <a:cxn ang="0">
                    <a:pos x="11" y="5"/>
                  </a:cxn>
                </a:cxnLst>
                <a:rect l="0" t="0" r="r" b="b"/>
                <a:pathLst>
                  <a:path w="11" h="104">
                    <a:moveTo>
                      <a:pt x="11" y="5"/>
                    </a:moveTo>
                    <a:lnTo>
                      <a:pt x="11" y="5"/>
                    </a:lnTo>
                    <a:lnTo>
                      <a:pt x="11" y="3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0" y="53"/>
                    </a:lnTo>
                    <a:lnTo>
                      <a:pt x="0" y="75"/>
                    </a:lnTo>
                    <a:lnTo>
                      <a:pt x="2" y="99"/>
                    </a:lnTo>
                    <a:lnTo>
                      <a:pt x="2" y="99"/>
                    </a:lnTo>
                    <a:lnTo>
                      <a:pt x="2" y="101"/>
                    </a:lnTo>
                    <a:lnTo>
                      <a:pt x="4" y="103"/>
                    </a:lnTo>
                    <a:lnTo>
                      <a:pt x="7" y="104"/>
                    </a:lnTo>
                    <a:lnTo>
                      <a:pt x="9" y="104"/>
                    </a:lnTo>
                    <a:lnTo>
                      <a:pt x="10" y="103"/>
                    </a:lnTo>
                    <a:lnTo>
                      <a:pt x="11" y="101"/>
                    </a:lnTo>
                    <a:lnTo>
                      <a:pt x="11" y="99"/>
                    </a:lnTo>
                    <a:lnTo>
                      <a:pt x="11" y="99"/>
                    </a:lnTo>
                    <a:lnTo>
                      <a:pt x="9" y="75"/>
                    </a:lnTo>
                    <a:lnTo>
                      <a:pt x="9" y="53"/>
                    </a:lnTo>
                    <a:lnTo>
                      <a:pt x="11" y="5"/>
                    </a:lnTo>
                    <a:lnTo>
                      <a:pt x="11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9" name="Freeform 183">
                <a:extLst>
                  <a:ext uri="{FF2B5EF4-FFF2-40B4-BE49-F238E27FC236}">
                    <a16:creationId xmlns:a16="http://schemas.microsoft.com/office/drawing/2014/main" id="{C0FAF465-7701-407B-A3F8-CEE2FAB09A2C}"/>
                  </a:ext>
                </a:extLst>
              </p:cNvPr>
              <p:cNvSpPr/>
              <p:nvPr/>
            </p:nvSpPr>
            <p:spPr bwMode="auto">
              <a:xfrm>
                <a:off x="4572000" y="2676525"/>
                <a:ext cx="6350" cy="58738"/>
              </a:xfrm>
              <a:custGeom>
                <a:avLst/>
                <a:gdLst/>
                <a:ahLst/>
                <a:cxnLst>
                  <a:cxn ang="0">
                    <a:pos x="10" y="4"/>
                  </a:cxn>
                  <a:cxn ang="0">
                    <a:pos x="10" y="4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57"/>
                  </a:cxn>
                  <a:cxn ang="0">
                    <a:pos x="2" y="83"/>
                  </a:cxn>
                  <a:cxn ang="0">
                    <a:pos x="5" y="109"/>
                  </a:cxn>
                  <a:cxn ang="0">
                    <a:pos x="5" y="109"/>
                  </a:cxn>
                  <a:cxn ang="0">
                    <a:pos x="6" y="111"/>
                  </a:cxn>
                  <a:cxn ang="0">
                    <a:pos x="7" y="112"/>
                  </a:cxn>
                  <a:cxn ang="0">
                    <a:pos x="10" y="113"/>
                  </a:cxn>
                  <a:cxn ang="0">
                    <a:pos x="12" y="113"/>
                  </a:cxn>
                  <a:cxn ang="0">
                    <a:pos x="13" y="112"/>
                  </a:cxn>
                  <a:cxn ang="0">
                    <a:pos x="14" y="111"/>
                  </a:cxn>
                  <a:cxn ang="0">
                    <a:pos x="14" y="109"/>
                  </a:cxn>
                  <a:cxn ang="0">
                    <a:pos x="14" y="109"/>
                  </a:cxn>
                  <a:cxn ang="0">
                    <a:pos x="12" y="83"/>
                  </a:cxn>
                  <a:cxn ang="0">
                    <a:pos x="10" y="57"/>
                  </a:cxn>
                  <a:cxn ang="0">
                    <a:pos x="10" y="4"/>
                  </a:cxn>
                  <a:cxn ang="0">
                    <a:pos x="10" y="4"/>
                  </a:cxn>
                </a:cxnLst>
                <a:rect l="0" t="0" r="r" b="b"/>
                <a:pathLst>
                  <a:path w="14" h="113">
                    <a:moveTo>
                      <a:pt x="10" y="4"/>
                    </a:moveTo>
                    <a:lnTo>
                      <a:pt x="10" y="4"/>
                    </a:lnTo>
                    <a:lnTo>
                      <a:pt x="9" y="2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57"/>
                    </a:lnTo>
                    <a:lnTo>
                      <a:pt x="2" y="83"/>
                    </a:lnTo>
                    <a:lnTo>
                      <a:pt x="5" y="109"/>
                    </a:lnTo>
                    <a:lnTo>
                      <a:pt x="5" y="109"/>
                    </a:lnTo>
                    <a:lnTo>
                      <a:pt x="6" y="111"/>
                    </a:lnTo>
                    <a:lnTo>
                      <a:pt x="7" y="112"/>
                    </a:lnTo>
                    <a:lnTo>
                      <a:pt x="10" y="113"/>
                    </a:lnTo>
                    <a:lnTo>
                      <a:pt x="12" y="113"/>
                    </a:lnTo>
                    <a:lnTo>
                      <a:pt x="13" y="112"/>
                    </a:lnTo>
                    <a:lnTo>
                      <a:pt x="14" y="111"/>
                    </a:lnTo>
                    <a:lnTo>
                      <a:pt x="14" y="109"/>
                    </a:lnTo>
                    <a:lnTo>
                      <a:pt x="14" y="109"/>
                    </a:lnTo>
                    <a:lnTo>
                      <a:pt x="12" y="83"/>
                    </a:lnTo>
                    <a:lnTo>
                      <a:pt x="10" y="57"/>
                    </a:lnTo>
                    <a:lnTo>
                      <a:pt x="10" y="4"/>
                    </a:lnTo>
                    <a:lnTo>
                      <a:pt x="10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0" name="Freeform 184">
                <a:extLst>
                  <a:ext uri="{FF2B5EF4-FFF2-40B4-BE49-F238E27FC236}">
                    <a16:creationId xmlns:a16="http://schemas.microsoft.com/office/drawing/2014/main" id="{84AF3CBD-8C1F-4F48-A83F-79DA8A1C292F}"/>
                  </a:ext>
                </a:extLst>
              </p:cNvPr>
              <p:cNvSpPr/>
              <p:nvPr/>
            </p:nvSpPr>
            <p:spPr bwMode="auto">
              <a:xfrm>
                <a:off x="4481513" y="2305050"/>
                <a:ext cx="12700" cy="61913"/>
              </a:xfrm>
              <a:custGeom>
                <a:avLst/>
                <a:gdLst/>
                <a:ahLst/>
                <a:cxnLst>
                  <a:cxn ang="0">
                    <a:pos x="21" y="109"/>
                  </a:cxn>
                  <a:cxn ang="0">
                    <a:pos x="21" y="109"/>
                  </a:cxn>
                  <a:cxn ang="0">
                    <a:pos x="16" y="105"/>
                  </a:cxn>
                  <a:cxn ang="0">
                    <a:pos x="13" y="101"/>
                  </a:cxn>
                  <a:cxn ang="0">
                    <a:pos x="11" y="95"/>
                  </a:cxn>
                  <a:cxn ang="0">
                    <a:pos x="9" y="89"/>
                  </a:cxn>
                  <a:cxn ang="0">
                    <a:pos x="9" y="76"/>
                  </a:cxn>
                  <a:cxn ang="0">
                    <a:pos x="9" y="64"/>
                  </a:cxn>
                  <a:cxn ang="0">
                    <a:pos x="9" y="64"/>
                  </a:cxn>
                  <a:cxn ang="0">
                    <a:pos x="10" y="34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77"/>
                  </a:cxn>
                  <a:cxn ang="0">
                    <a:pos x="0" y="77"/>
                  </a:cxn>
                  <a:cxn ang="0">
                    <a:pos x="0" y="89"/>
                  </a:cxn>
                  <a:cxn ang="0">
                    <a:pos x="1" y="95"/>
                  </a:cxn>
                  <a:cxn ang="0">
                    <a:pos x="3" y="100"/>
                  </a:cxn>
                  <a:cxn ang="0">
                    <a:pos x="5" y="105"/>
                  </a:cxn>
                  <a:cxn ang="0">
                    <a:pos x="8" y="110"/>
                  </a:cxn>
                  <a:cxn ang="0">
                    <a:pos x="12" y="115"/>
                  </a:cxn>
                  <a:cxn ang="0">
                    <a:pos x="16" y="118"/>
                  </a:cxn>
                  <a:cxn ang="0">
                    <a:pos x="16" y="118"/>
                  </a:cxn>
                  <a:cxn ang="0">
                    <a:pos x="18" y="119"/>
                  </a:cxn>
                  <a:cxn ang="0">
                    <a:pos x="20" y="119"/>
                  </a:cxn>
                  <a:cxn ang="0">
                    <a:pos x="21" y="118"/>
                  </a:cxn>
                  <a:cxn ang="0">
                    <a:pos x="22" y="117"/>
                  </a:cxn>
                  <a:cxn ang="0">
                    <a:pos x="23" y="115"/>
                  </a:cxn>
                  <a:cxn ang="0">
                    <a:pos x="23" y="112"/>
                  </a:cxn>
                  <a:cxn ang="0">
                    <a:pos x="22" y="111"/>
                  </a:cxn>
                  <a:cxn ang="0">
                    <a:pos x="21" y="109"/>
                  </a:cxn>
                  <a:cxn ang="0">
                    <a:pos x="21" y="109"/>
                  </a:cxn>
                </a:cxnLst>
                <a:rect l="0" t="0" r="r" b="b"/>
                <a:pathLst>
                  <a:path w="23" h="119">
                    <a:moveTo>
                      <a:pt x="21" y="109"/>
                    </a:moveTo>
                    <a:lnTo>
                      <a:pt x="21" y="109"/>
                    </a:lnTo>
                    <a:lnTo>
                      <a:pt x="16" y="105"/>
                    </a:lnTo>
                    <a:lnTo>
                      <a:pt x="13" y="101"/>
                    </a:lnTo>
                    <a:lnTo>
                      <a:pt x="11" y="95"/>
                    </a:lnTo>
                    <a:lnTo>
                      <a:pt x="9" y="89"/>
                    </a:lnTo>
                    <a:lnTo>
                      <a:pt x="9" y="76"/>
                    </a:lnTo>
                    <a:lnTo>
                      <a:pt x="9" y="64"/>
                    </a:lnTo>
                    <a:lnTo>
                      <a:pt x="9" y="64"/>
                    </a:lnTo>
                    <a:lnTo>
                      <a:pt x="10" y="3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77"/>
                    </a:lnTo>
                    <a:lnTo>
                      <a:pt x="0" y="77"/>
                    </a:lnTo>
                    <a:lnTo>
                      <a:pt x="0" y="89"/>
                    </a:lnTo>
                    <a:lnTo>
                      <a:pt x="1" y="95"/>
                    </a:lnTo>
                    <a:lnTo>
                      <a:pt x="3" y="100"/>
                    </a:lnTo>
                    <a:lnTo>
                      <a:pt x="5" y="105"/>
                    </a:lnTo>
                    <a:lnTo>
                      <a:pt x="8" y="110"/>
                    </a:lnTo>
                    <a:lnTo>
                      <a:pt x="12" y="115"/>
                    </a:lnTo>
                    <a:lnTo>
                      <a:pt x="16" y="118"/>
                    </a:lnTo>
                    <a:lnTo>
                      <a:pt x="16" y="118"/>
                    </a:lnTo>
                    <a:lnTo>
                      <a:pt x="18" y="119"/>
                    </a:lnTo>
                    <a:lnTo>
                      <a:pt x="20" y="119"/>
                    </a:lnTo>
                    <a:lnTo>
                      <a:pt x="21" y="118"/>
                    </a:lnTo>
                    <a:lnTo>
                      <a:pt x="22" y="117"/>
                    </a:lnTo>
                    <a:lnTo>
                      <a:pt x="23" y="115"/>
                    </a:lnTo>
                    <a:lnTo>
                      <a:pt x="23" y="112"/>
                    </a:lnTo>
                    <a:lnTo>
                      <a:pt x="22" y="111"/>
                    </a:lnTo>
                    <a:lnTo>
                      <a:pt x="21" y="109"/>
                    </a:lnTo>
                    <a:lnTo>
                      <a:pt x="21" y="109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1" name="Freeform 185">
                <a:extLst>
                  <a:ext uri="{FF2B5EF4-FFF2-40B4-BE49-F238E27FC236}">
                    <a16:creationId xmlns:a16="http://schemas.microsoft.com/office/drawing/2014/main" id="{6E44FB6D-E5D9-4386-BD8F-497DA5D4D49D}"/>
                  </a:ext>
                </a:extLst>
              </p:cNvPr>
              <p:cNvSpPr/>
              <p:nvPr/>
            </p:nvSpPr>
            <p:spPr bwMode="auto">
              <a:xfrm>
                <a:off x="4519613" y="2336800"/>
                <a:ext cx="9525" cy="55563"/>
              </a:xfrm>
              <a:custGeom>
                <a:avLst/>
                <a:gdLst/>
                <a:ahLst/>
                <a:cxnLst>
                  <a:cxn ang="0">
                    <a:pos x="9" y="3"/>
                  </a:cxn>
                  <a:cxn ang="0">
                    <a:pos x="9" y="3"/>
                  </a:cxn>
                  <a:cxn ang="0">
                    <a:pos x="7" y="15"/>
                  </a:cxn>
                  <a:cxn ang="0">
                    <a:pos x="4" y="27"/>
                  </a:cxn>
                  <a:cxn ang="0">
                    <a:pos x="2" y="50"/>
                  </a:cxn>
                  <a:cxn ang="0">
                    <a:pos x="0" y="75"/>
                  </a:cxn>
                  <a:cxn ang="0">
                    <a:pos x="0" y="99"/>
                  </a:cxn>
                  <a:cxn ang="0">
                    <a:pos x="0" y="99"/>
                  </a:cxn>
                  <a:cxn ang="0">
                    <a:pos x="0" y="101"/>
                  </a:cxn>
                  <a:cxn ang="0">
                    <a:pos x="1" y="102"/>
                  </a:cxn>
                  <a:cxn ang="0">
                    <a:pos x="3" y="103"/>
                  </a:cxn>
                  <a:cxn ang="0">
                    <a:pos x="5" y="104"/>
                  </a:cxn>
                  <a:cxn ang="0">
                    <a:pos x="6" y="103"/>
                  </a:cxn>
                  <a:cxn ang="0">
                    <a:pos x="8" y="102"/>
                  </a:cxn>
                  <a:cxn ang="0">
                    <a:pos x="9" y="101"/>
                  </a:cxn>
                  <a:cxn ang="0">
                    <a:pos x="9" y="99"/>
                  </a:cxn>
                  <a:cxn ang="0">
                    <a:pos x="9" y="99"/>
                  </a:cxn>
                  <a:cxn ang="0">
                    <a:pos x="10" y="75"/>
                  </a:cxn>
                  <a:cxn ang="0">
                    <a:pos x="11" y="52"/>
                  </a:cxn>
                  <a:cxn ang="0">
                    <a:pos x="13" y="29"/>
                  </a:cxn>
                  <a:cxn ang="0">
                    <a:pos x="16" y="17"/>
                  </a:cxn>
                  <a:cxn ang="0">
                    <a:pos x="18" y="6"/>
                  </a:cxn>
                  <a:cxn ang="0">
                    <a:pos x="18" y="6"/>
                  </a:cxn>
                  <a:cxn ang="0">
                    <a:pos x="18" y="4"/>
                  </a:cxn>
                  <a:cxn ang="0">
                    <a:pos x="18" y="2"/>
                  </a:cxn>
                  <a:cxn ang="0">
                    <a:pos x="17" y="1"/>
                  </a:cxn>
                  <a:cxn ang="0">
                    <a:pos x="15" y="0"/>
                  </a:cxn>
                  <a:cxn ang="0">
                    <a:pos x="13" y="0"/>
                  </a:cxn>
                  <a:cxn ang="0">
                    <a:pos x="12" y="0"/>
                  </a:cxn>
                  <a:cxn ang="0">
                    <a:pos x="10" y="1"/>
                  </a:cxn>
                  <a:cxn ang="0">
                    <a:pos x="9" y="3"/>
                  </a:cxn>
                  <a:cxn ang="0">
                    <a:pos x="9" y="3"/>
                  </a:cxn>
                </a:cxnLst>
                <a:rect l="0" t="0" r="r" b="b"/>
                <a:pathLst>
                  <a:path w="18" h="104">
                    <a:moveTo>
                      <a:pt x="9" y="3"/>
                    </a:moveTo>
                    <a:lnTo>
                      <a:pt x="9" y="3"/>
                    </a:lnTo>
                    <a:lnTo>
                      <a:pt x="7" y="15"/>
                    </a:lnTo>
                    <a:lnTo>
                      <a:pt x="4" y="27"/>
                    </a:lnTo>
                    <a:lnTo>
                      <a:pt x="2" y="50"/>
                    </a:lnTo>
                    <a:lnTo>
                      <a:pt x="0" y="75"/>
                    </a:lnTo>
                    <a:lnTo>
                      <a:pt x="0" y="99"/>
                    </a:lnTo>
                    <a:lnTo>
                      <a:pt x="0" y="99"/>
                    </a:lnTo>
                    <a:lnTo>
                      <a:pt x="0" y="101"/>
                    </a:lnTo>
                    <a:lnTo>
                      <a:pt x="1" y="102"/>
                    </a:lnTo>
                    <a:lnTo>
                      <a:pt x="3" y="103"/>
                    </a:lnTo>
                    <a:lnTo>
                      <a:pt x="5" y="104"/>
                    </a:lnTo>
                    <a:lnTo>
                      <a:pt x="6" y="103"/>
                    </a:lnTo>
                    <a:lnTo>
                      <a:pt x="8" y="102"/>
                    </a:lnTo>
                    <a:lnTo>
                      <a:pt x="9" y="101"/>
                    </a:lnTo>
                    <a:lnTo>
                      <a:pt x="9" y="99"/>
                    </a:lnTo>
                    <a:lnTo>
                      <a:pt x="9" y="99"/>
                    </a:lnTo>
                    <a:lnTo>
                      <a:pt x="10" y="75"/>
                    </a:lnTo>
                    <a:lnTo>
                      <a:pt x="11" y="52"/>
                    </a:lnTo>
                    <a:lnTo>
                      <a:pt x="13" y="29"/>
                    </a:lnTo>
                    <a:lnTo>
                      <a:pt x="16" y="17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4"/>
                    </a:lnTo>
                    <a:lnTo>
                      <a:pt x="18" y="2"/>
                    </a:lnTo>
                    <a:lnTo>
                      <a:pt x="17" y="1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10" y="1"/>
                    </a:lnTo>
                    <a:lnTo>
                      <a:pt x="9" y="3"/>
                    </a:lnTo>
                    <a:lnTo>
                      <a:pt x="9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2" name="Freeform 186">
                <a:extLst>
                  <a:ext uri="{FF2B5EF4-FFF2-40B4-BE49-F238E27FC236}">
                    <a16:creationId xmlns:a16="http://schemas.microsoft.com/office/drawing/2014/main" id="{E4EBD75F-2F56-43B8-93CA-67F1058E1514}"/>
                  </a:ext>
                </a:extLst>
              </p:cNvPr>
              <p:cNvSpPr/>
              <p:nvPr/>
            </p:nvSpPr>
            <p:spPr bwMode="auto">
              <a:xfrm>
                <a:off x="4543425" y="2370138"/>
                <a:ext cx="7938" cy="71438"/>
              </a:xfrm>
              <a:custGeom>
                <a:avLst/>
                <a:gdLst/>
                <a:ahLst/>
                <a:cxnLst>
                  <a:cxn ang="0">
                    <a:pos x="5" y="4"/>
                  </a:cxn>
                  <a:cxn ang="0">
                    <a:pos x="5" y="4"/>
                  </a:cxn>
                  <a:cxn ang="0">
                    <a:pos x="4" y="36"/>
                  </a:cxn>
                  <a:cxn ang="0">
                    <a:pos x="3" y="68"/>
                  </a:cxn>
                  <a:cxn ang="0">
                    <a:pos x="1" y="100"/>
                  </a:cxn>
                  <a:cxn ang="0">
                    <a:pos x="0" y="132"/>
                  </a:cxn>
                  <a:cxn ang="0">
                    <a:pos x="0" y="132"/>
                  </a:cxn>
                  <a:cxn ang="0">
                    <a:pos x="0" y="134"/>
                  </a:cxn>
                  <a:cxn ang="0">
                    <a:pos x="1" y="135"/>
                  </a:cxn>
                  <a:cxn ang="0">
                    <a:pos x="3" y="136"/>
                  </a:cxn>
                  <a:cxn ang="0">
                    <a:pos x="4" y="136"/>
                  </a:cxn>
                  <a:cxn ang="0">
                    <a:pos x="7" y="136"/>
                  </a:cxn>
                  <a:cxn ang="0">
                    <a:pos x="9" y="135"/>
                  </a:cxn>
                  <a:cxn ang="0">
                    <a:pos x="10" y="134"/>
                  </a:cxn>
                  <a:cxn ang="0">
                    <a:pos x="10" y="132"/>
                  </a:cxn>
                  <a:cxn ang="0">
                    <a:pos x="10" y="132"/>
                  </a:cxn>
                  <a:cxn ang="0">
                    <a:pos x="11" y="100"/>
                  </a:cxn>
                  <a:cxn ang="0">
                    <a:pos x="13" y="68"/>
                  </a:cxn>
                  <a:cxn ang="0">
                    <a:pos x="14" y="36"/>
                  </a:cxn>
                  <a:cxn ang="0">
                    <a:pos x="15" y="4"/>
                  </a:cxn>
                  <a:cxn ang="0">
                    <a:pos x="15" y="4"/>
                  </a:cxn>
                  <a:cxn ang="0">
                    <a:pos x="14" y="2"/>
                  </a:cxn>
                  <a:cxn ang="0">
                    <a:pos x="13" y="1"/>
                  </a:cxn>
                  <a:cxn ang="0">
                    <a:pos x="12" y="0"/>
                  </a:cxn>
                  <a:cxn ang="0">
                    <a:pos x="10" y="0"/>
                  </a:cxn>
                  <a:cxn ang="0">
                    <a:pos x="8" y="0"/>
                  </a:cxn>
                  <a:cxn ang="0">
                    <a:pos x="7" y="1"/>
                  </a:cxn>
                  <a:cxn ang="0">
                    <a:pos x="5" y="2"/>
                  </a:cxn>
                  <a:cxn ang="0">
                    <a:pos x="5" y="4"/>
                  </a:cxn>
                  <a:cxn ang="0">
                    <a:pos x="5" y="4"/>
                  </a:cxn>
                </a:cxnLst>
                <a:rect l="0" t="0" r="r" b="b"/>
                <a:pathLst>
                  <a:path w="15" h="136">
                    <a:moveTo>
                      <a:pt x="5" y="4"/>
                    </a:moveTo>
                    <a:lnTo>
                      <a:pt x="5" y="4"/>
                    </a:lnTo>
                    <a:lnTo>
                      <a:pt x="4" y="36"/>
                    </a:lnTo>
                    <a:lnTo>
                      <a:pt x="3" y="68"/>
                    </a:lnTo>
                    <a:lnTo>
                      <a:pt x="1" y="100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0" y="134"/>
                    </a:lnTo>
                    <a:lnTo>
                      <a:pt x="1" y="135"/>
                    </a:lnTo>
                    <a:lnTo>
                      <a:pt x="3" y="136"/>
                    </a:lnTo>
                    <a:lnTo>
                      <a:pt x="4" y="136"/>
                    </a:lnTo>
                    <a:lnTo>
                      <a:pt x="7" y="136"/>
                    </a:lnTo>
                    <a:lnTo>
                      <a:pt x="9" y="135"/>
                    </a:lnTo>
                    <a:lnTo>
                      <a:pt x="10" y="134"/>
                    </a:lnTo>
                    <a:lnTo>
                      <a:pt x="10" y="132"/>
                    </a:lnTo>
                    <a:lnTo>
                      <a:pt x="10" y="132"/>
                    </a:lnTo>
                    <a:lnTo>
                      <a:pt x="11" y="100"/>
                    </a:lnTo>
                    <a:lnTo>
                      <a:pt x="13" y="68"/>
                    </a:lnTo>
                    <a:lnTo>
                      <a:pt x="14" y="36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7" y="1"/>
                    </a:lnTo>
                    <a:lnTo>
                      <a:pt x="5" y="2"/>
                    </a:lnTo>
                    <a:lnTo>
                      <a:pt x="5" y="4"/>
                    </a:lnTo>
                    <a:lnTo>
                      <a:pt x="5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3" name="Freeform 187">
                <a:extLst>
                  <a:ext uri="{FF2B5EF4-FFF2-40B4-BE49-F238E27FC236}">
                    <a16:creationId xmlns:a16="http://schemas.microsoft.com/office/drawing/2014/main" id="{7956017D-0C91-4BEB-B958-26E83389FBD3}"/>
                  </a:ext>
                </a:extLst>
              </p:cNvPr>
              <p:cNvSpPr/>
              <p:nvPr/>
            </p:nvSpPr>
            <p:spPr bwMode="auto">
              <a:xfrm>
                <a:off x="4573588" y="2406650"/>
                <a:ext cx="4763" cy="7143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128"/>
                  </a:cxn>
                  <a:cxn ang="0">
                    <a:pos x="0" y="128"/>
                  </a:cxn>
                  <a:cxn ang="0">
                    <a:pos x="0" y="130"/>
                  </a:cxn>
                  <a:cxn ang="0">
                    <a:pos x="1" y="131"/>
                  </a:cxn>
                  <a:cxn ang="0">
                    <a:pos x="3" y="132"/>
                  </a:cxn>
                  <a:cxn ang="0">
                    <a:pos x="5" y="133"/>
                  </a:cxn>
                  <a:cxn ang="0">
                    <a:pos x="6" y="132"/>
                  </a:cxn>
                  <a:cxn ang="0">
                    <a:pos x="8" y="131"/>
                  </a:cxn>
                  <a:cxn ang="0">
                    <a:pos x="9" y="130"/>
                  </a:cxn>
                  <a:cxn ang="0">
                    <a:pos x="9" y="128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6" y="1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133">
                    <a:moveTo>
                      <a:pt x="0" y="5"/>
                    </a:moveTo>
                    <a:lnTo>
                      <a:pt x="0" y="128"/>
                    </a:lnTo>
                    <a:lnTo>
                      <a:pt x="0" y="128"/>
                    </a:lnTo>
                    <a:lnTo>
                      <a:pt x="0" y="130"/>
                    </a:lnTo>
                    <a:lnTo>
                      <a:pt x="1" y="131"/>
                    </a:lnTo>
                    <a:lnTo>
                      <a:pt x="3" y="132"/>
                    </a:lnTo>
                    <a:lnTo>
                      <a:pt x="5" y="133"/>
                    </a:lnTo>
                    <a:lnTo>
                      <a:pt x="6" y="132"/>
                    </a:lnTo>
                    <a:lnTo>
                      <a:pt x="8" y="131"/>
                    </a:lnTo>
                    <a:lnTo>
                      <a:pt x="9" y="130"/>
                    </a:lnTo>
                    <a:lnTo>
                      <a:pt x="9" y="128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4" name="Freeform 188">
                <a:extLst>
                  <a:ext uri="{FF2B5EF4-FFF2-40B4-BE49-F238E27FC236}">
                    <a16:creationId xmlns:a16="http://schemas.microsoft.com/office/drawing/2014/main" id="{CEA1BF0C-7AF7-42F8-AC65-B0ECE02AB97B}"/>
                  </a:ext>
                </a:extLst>
              </p:cNvPr>
              <p:cNvSpPr/>
              <p:nvPr/>
            </p:nvSpPr>
            <p:spPr bwMode="auto">
              <a:xfrm>
                <a:off x="4602163" y="2432050"/>
                <a:ext cx="4763" cy="6508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118"/>
                  </a:cxn>
                  <a:cxn ang="0">
                    <a:pos x="0" y="118"/>
                  </a:cxn>
                  <a:cxn ang="0">
                    <a:pos x="0" y="120"/>
                  </a:cxn>
                  <a:cxn ang="0">
                    <a:pos x="1" y="121"/>
                  </a:cxn>
                  <a:cxn ang="0">
                    <a:pos x="2" y="123"/>
                  </a:cxn>
                  <a:cxn ang="0">
                    <a:pos x="4" y="123"/>
                  </a:cxn>
                  <a:cxn ang="0">
                    <a:pos x="6" y="123"/>
                  </a:cxn>
                  <a:cxn ang="0">
                    <a:pos x="7" y="121"/>
                  </a:cxn>
                  <a:cxn ang="0">
                    <a:pos x="8" y="120"/>
                  </a:cxn>
                  <a:cxn ang="0">
                    <a:pos x="9" y="118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8" y="3"/>
                  </a:cxn>
                  <a:cxn ang="0">
                    <a:pos x="7" y="1"/>
                  </a:cxn>
                  <a:cxn ang="0">
                    <a:pos x="6" y="1"/>
                  </a:cxn>
                  <a:cxn ang="0">
                    <a:pos x="4" y="0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123">
                    <a:moveTo>
                      <a:pt x="0" y="5"/>
                    </a:moveTo>
                    <a:lnTo>
                      <a:pt x="0" y="118"/>
                    </a:lnTo>
                    <a:lnTo>
                      <a:pt x="0" y="118"/>
                    </a:lnTo>
                    <a:lnTo>
                      <a:pt x="0" y="120"/>
                    </a:lnTo>
                    <a:lnTo>
                      <a:pt x="1" y="121"/>
                    </a:lnTo>
                    <a:lnTo>
                      <a:pt x="2" y="123"/>
                    </a:lnTo>
                    <a:lnTo>
                      <a:pt x="4" y="123"/>
                    </a:lnTo>
                    <a:lnTo>
                      <a:pt x="6" y="123"/>
                    </a:lnTo>
                    <a:lnTo>
                      <a:pt x="7" y="121"/>
                    </a:lnTo>
                    <a:lnTo>
                      <a:pt x="8" y="120"/>
                    </a:lnTo>
                    <a:lnTo>
                      <a:pt x="9" y="118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8" y="3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5" name="Freeform 189">
                <a:extLst>
                  <a:ext uri="{FF2B5EF4-FFF2-40B4-BE49-F238E27FC236}">
                    <a16:creationId xmlns:a16="http://schemas.microsoft.com/office/drawing/2014/main" id="{4ADA8D69-19C9-48D0-AD7D-27A92858FE4F}"/>
                  </a:ext>
                </a:extLst>
              </p:cNvPr>
              <p:cNvSpPr/>
              <p:nvPr/>
            </p:nvSpPr>
            <p:spPr bwMode="auto">
              <a:xfrm>
                <a:off x="4624388" y="2457450"/>
                <a:ext cx="4763" cy="6508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119"/>
                  </a:cxn>
                  <a:cxn ang="0">
                    <a:pos x="0" y="119"/>
                  </a:cxn>
                  <a:cxn ang="0">
                    <a:pos x="0" y="121"/>
                  </a:cxn>
                  <a:cxn ang="0">
                    <a:pos x="1" y="122"/>
                  </a:cxn>
                  <a:cxn ang="0">
                    <a:pos x="3" y="123"/>
                  </a:cxn>
                  <a:cxn ang="0">
                    <a:pos x="4" y="123"/>
                  </a:cxn>
                  <a:cxn ang="0">
                    <a:pos x="6" y="123"/>
                  </a:cxn>
                  <a:cxn ang="0">
                    <a:pos x="8" y="122"/>
                  </a:cxn>
                  <a:cxn ang="0">
                    <a:pos x="9" y="121"/>
                  </a:cxn>
                  <a:cxn ang="0">
                    <a:pos x="9" y="119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123">
                    <a:moveTo>
                      <a:pt x="0" y="5"/>
                    </a:moveTo>
                    <a:lnTo>
                      <a:pt x="0" y="119"/>
                    </a:lnTo>
                    <a:lnTo>
                      <a:pt x="0" y="119"/>
                    </a:lnTo>
                    <a:lnTo>
                      <a:pt x="0" y="121"/>
                    </a:lnTo>
                    <a:lnTo>
                      <a:pt x="1" y="122"/>
                    </a:lnTo>
                    <a:lnTo>
                      <a:pt x="3" y="123"/>
                    </a:lnTo>
                    <a:lnTo>
                      <a:pt x="4" y="123"/>
                    </a:lnTo>
                    <a:lnTo>
                      <a:pt x="6" y="123"/>
                    </a:lnTo>
                    <a:lnTo>
                      <a:pt x="8" y="122"/>
                    </a:lnTo>
                    <a:lnTo>
                      <a:pt x="9" y="121"/>
                    </a:lnTo>
                    <a:lnTo>
                      <a:pt x="9" y="119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6" name="Freeform 190">
                <a:extLst>
                  <a:ext uri="{FF2B5EF4-FFF2-40B4-BE49-F238E27FC236}">
                    <a16:creationId xmlns:a16="http://schemas.microsoft.com/office/drawing/2014/main" id="{85F08274-8DD3-40E3-A454-51336E80E958}"/>
                  </a:ext>
                </a:extLst>
              </p:cNvPr>
              <p:cNvSpPr/>
              <p:nvPr/>
            </p:nvSpPr>
            <p:spPr bwMode="auto">
              <a:xfrm>
                <a:off x="4651375" y="2482850"/>
                <a:ext cx="7938" cy="73025"/>
              </a:xfrm>
              <a:custGeom>
                <a:avLst/>
                <a:gdLst/>
                <a:ahLst/>
                <a:cxnLst>
                  <a:cxn ang="0">
                    <a:pos x="5" y="5"/>
                  </a:cxn>
                  <a:cxn ang="0">
                    <a:pos x="5" y="5"/>
                  </a:cxn>
                  <a:cxn ang="0">
                    <a:pos x="2" y="30"/>
                  </a:cxn>
                  <a:cxn ang="0">
                    <a:pos x="1" y="42"/>
                  </a:cxn>
                  <a:cxn ang="0">
                    <a:pos x="0" y="55"/>
                  </a:cxn>
                  <a:cxn ang="0">
                    <a:pos x="0" y="132"/>
                  </a:cxn>
                  <a:cxn ang="0">
                    <a:pos x="0" y="132"/>
                  </a:cxn>
                  <a:cxn ang="0">
                    <a:pos x="1" y="134"/>
                  </a:cxn>
                  <a:cxn ang="0">
                    <a:pos x="2" y="136"/>
                  </a:cxn>
                  <a:cxn ang="0">
                    <a:pos x="3" y="137"/>
                  </a:cxn>
                  <a:cxn ang="0">
                    <a:pos x="5" y="137"/>
                  </a:cxn>
                  <a:cxn ang="0">
                    <a:pos x="7" y="137"/>
                  </a:cxn>
                  <a:cxn ang="0">
                    <a:pos x="8" y="136"/>
                  </a:cxn>
                  <a:cxn ang="0">
                    <a:pos x="9" y="134"/>
                  </a:cxn>
                  <a:cxn ang="0">
                    <a:pos x="10" y="132"/>
                  </a:cxn>
                  <a:cxn ang="0">
                    <a:pos x="10" y="62"/>
                  </a:cxn>
                  <a:cxn ang="0">
                    <a:pos x="10" y="62"/>
                  </a:cxn>
                  <a:cxn ang="0">
                    <a:pos x="10" y="47"/>
                  </a:cxn>
                  <a:cxn ang="0">
                    <a:pos x="11" y="33"/>
                  </a:cxn>
                  <a:cxn ang="0">
                    <a:pos x="14" y="5"/>
                  </a:cxn>
                  <a:cxn ang="0">
                    <a:pos x="14" y="5"/>
                  </a:cxn>
                  <a:cxn ang="0">
                    <a:pos x="14" y="3"/>
                  </a:cxn>
                  <a:cxn ang="0">
                    <a:pos x="13" y="1"/>
                  </a:cxn>
                  <a:cxn ang="0">
                    <a:pos x="12" y="0"/>
                  </a:cxn>
                  <a:cxn ang="0">
                    <a:pos x="10" y="0"/>
                  </a:cxn>
                  <a:cxn ang="0">
                    <a:pos x="7" y="1"/>
                  </a:cxn>
                  <a:cxn ang="0">
                    <a:pos x="6" y="3"/>
                  </a:cxn>
                  <a:cxn ang="0">
                    <a:pos x="5" y="5"/>
                  </a:cxn>
                  <a:cxn ang="0">
                    <a:pos x="5" y="5"/>
                  </a:cxn>
                </a:cxnLst>
                <a:rect l="0" t="0" r="r" b="b"/>
                <a:pathLst>
                  <a:path w="14" h="137">
                    <a:moveTo>
                      <a:pt x="5" y="5"/>
                    </a:moveTo>
                    <a:lnTo>
                      <a:pt x="5" y="5"/>
                    </a:lnTo>
                    <a:lnTo>
                      <a:pt x="2" y="30"/>
                    </a:lnTo>
                    <a:lnTo>
                      <a:pt x="1" y="42"/>
                    </a:lnTo>
                    <a:lnTo>
                      <a:pt x="0" y="55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1" y="134"/>
                    </a:lnTo>
                    <a:lnTo>
                      <a:pt x="2" y="136"/>
                    </a:lnTo>
                    <a:lnTo>
                      <a:pt x="3" y="137"/>
                    </a:lnTo>
                    <a:lnTo>
                      <a:pt x="5" y="137"/>
                    </a:lnTo>
                    <a:lnTo>
                      <a:pt x="7" y="137"/>
                    </a:lnTo>
                    <a:lnTo>
                      <a:pt x="8" y="136"/>
                    </a:lnTo>
                    <a:lnTo>
                      <a:pt x="9" y="134"/>
                    </a:lnTo>
                    <a:lnTo>
                      <a:pt x="10" y="132"/>
                    </a:lnTo>
                    <a:lnTo>
                      <a:pt x="10" y="62"/>
                    </a:lnTo>
                    <a:lnTo>
                      <a:pt x="10" y="62"/>
                    </a:lnTo>
                    <a:lnTo>
                      <a:pt x="10" y="47"/>
                    </a:lnTo>
                    <a:lnTo>
                      <a:pt x="11" y="33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4" y="3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7" y="1"/>
                    </a:lnTo>
                    <a:lnTo>
                      <a:pt x="6" y="3"/>
                    </a:lnTo>
                    <a:lnTo>
                      <a:pt x="5" y="5"/>
                    </a:lnTo>
                    <a:lnTo>
                      <a:pt x="5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7" name="Freeform 191">
                <a:extLst>
                  <a:ext uri="{FF2B5EF4-FFF2-40B4-BE49-F238E27FC236}">
                    <a16:creationId xmlns:a16="http://schemas.microsoft.com/office/drawing/2014/main" id="{57B1BB01-F1E2-48C4-BC82-C00FB0E8B51B}"/>
                  </a:ext>
                </a:extLst>
              </p:cNvPr>
              <p:cNvSpPr/>
              <p:nvPr/>
            </p:nvSpPr>
            <p:spPr bwMode="auto">
              <a:xfrm>
                <a:off x="4684713" y="2500313"/>
                <a:ext cx="4763" cy="8731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161"/>
                  </a:cxn>
                  <a:cxn ang="0">
                    <a:pos x="0" y="161"/>
                  </a:cxn>
                  <a:cxn ang="0">
                    <a:pos x="0" y="163"/>
                  </a:cxn>
                  <a:cxn ang="0">
                    <a:pos x="1" y="164"/>
                  </a:cxn>
                  <a:cxn ang="0">
                    <a:pos x="3" y="165"/>
                  </a:cxn>
                  <a:cxn ang="0">
                    <a:pos x="5" y="166"/>
                  </a:cxn>
                  <a:cxn ang="0">
                    <a:pos x="6" y="165"/>
                  </a:cxn>
                  <a:cxn ang="0">
                    <a:pos x="8" y="164"/>
                  </a:cxn>
                  <a:cxn ang="0">
                    <a:pos x="9" y="163"/>
                  </a:cxn>
                  <a:cxn ang="0">
                    <a:pos x="9" y="161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166">
                    <a:moveTo>
                      <a:pt x="0" y="5"/>
                    </a:moveTo>
                    <a:lnTo>
                      <a:pt x="0" y="161"/>
                    </a:lnTo>
                    <a:lnTo>
                      <a:pt x="0" y="161"/>
                    </a:lnTo>
                    <a:lnTo>
                      <a:pt x="0" y="163"/>
                    </a:lnTo>
                    <a:lnTo>
                      <a:pt x="1" y="164"/>
                    </a:lnTo>
                    <a:lnTo>
                      <a:pt x="3" y="165"/>
                    </a:lnTo>
                    <a:lnTo>
                      <a:pt x="5" y="166"/>
                    </a:lnTo>
                    <a:lnTo>
                      <a:pt x="6" y="165"/>
                    </a:lnTo>
                    <a:lnTo>
                      <a:pt x="8" y="164"/>
                    </a:lnTo>
                    <a:lnTo>
                      <a:pt x="9" y="163"/>
                    </a:lnTo>
                    <a:lnTo>
                      <a:pt x="9" y="161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8" name="Freeform 192">
                <a:extLst>
                  <a:ext uri="{FF2B5EF4-FFF2-40B4-BE49-F238E27FC236}">
                    <a16:creationId xmlns:a16="http://schemas.microsoft.com/office/drawing/2014/main" id="{295437AA-4763-4A7B-B3DB-6352C2094419}"/>
                  </a:ext>
                </a:extLst>
              </p:cNvPr>
              <p:cNvSpPr/>
              <p:nvPr/>
            </p:nvSpPr>
            <p:spPr bwMode="auto">
              <a:xfrm>
                <a:off x="4702175" y="2540000"/>
                <a:ext cx="7938" cy="69850"/>
              </a:xfrm>
              <a:custGeom>
                <a:avLst/>
                <a:gdLst/>
                <a:ahLst/>
                <a:cxnLst>
                  <a:cxn ang="0">
                    <a:pos x="6" y="3"/>
                  </a:cxn>
                  <a:cxn ang="0">
                    <a:pos x="6" y="3"/>
                  </a:cxn>
                  <a:cxn ang="0">
                    <a:pos x="3" y="19"/>
                  </a:cxn>
                  <a:cxn ang="0">
                    <a:pos x="1" y="34"/>
                  </a:cxn>
                  <a:cxn ang="0">
                    <a:pos x="0" y="50"/>
                  </a:cxn>
                  <a:cxn ang="0">
                    <a:pos x="0" y="65"/>
                  </a:cxn>
                  <a:cxn ang="0">
                    <a:pos x="1" y="96"/>
                  </a:cxn>
                  <a:cxn ang="0">
                    <a:pos x="1" y="127"/>
                  </a:cxn>
                  <a:cxn ang="0">
                    <a:pos x="1" y="127"/>
                  </a:cxn>
                  <a:cxn ang="0">
                    <a:pos x="2" y="129"/>
                  </a:cxn>
                  <a:cxn ang="0">
                    <a:pos x="3" y="131"/>
                  </a:cxn>
                  <a:cxn ang="0">
                    <a:pos x="4" y="132"/>
                  </a:cxn>
                  <a:cxn ang="0">
                    <a:pos x="6" y="132"/>
                  </a:cxn>
                  <a:cxn ang="0">
                    <a:pos x="7" y="132"/>
                  </a:cxn>
                  <a:cxn ang="0">
                    <a:pos x="9" y="131"/>
                  </a:cxn>
                  <a:cxn ang="0">
                    <a:pos x="10" y="129"/>
                  </a:cxn>
                  <a:cxn ang="0">
                    <a:pos x="10" y="127"/>
                  </a:cxn>
                  <a:cxn ang="0">
                    <a:pos x="10" y="127"/>
                  </a:cxn>
                  <a:cxn ang="0">
                    <a:pos x="10" y="97"/>
                  </a:cxn>
                  <a:cxn ang="0">
                    <a:pos x="9" y="66"/>
                  </a:cxn>
                  <a:cxn ang="0">
                    <a:pos x="9" y="51"/>
                  </a:cxn>
                  <a:cxn ang="0">
                    <a:pos x="10" y="36"/>
                  </a:cxn>
                  <a:cxn ang="0">
                    <a:pos x="12" y="21"/>
                  </a:cxn>
                  <a:cxn ang="0">
                    <a:pos x="15" y="5"/>
                  </a:cxn>
                  <a:cxn ang="0">
                    <a:pos x="15" y="5"/>
                  </a:cxn>
                  <a:cxn ang="0">
                    <a:pos x="15" y="3"/>
                  </a:cxn>
                  <a:cxn ang="0">
                    <a:pos x="14" y="2"/>
                  </a:cxn>
                  <a:cxn ang="0">
                    <a:pos x="13" y="0"/>
                  </a:cxn>
                  <a:cxn ang="0">
                    <a:pos x="11" y="0"/>
                  </a:cxn>
                  <a:cxn ang="0">
                    <a:pos x="10" y="0"/>
                  </a:cxn>
                  <a:cxn ang="0">
                    <a:pos x="8" y="0"/>
                  </a:cxn>
                  <a:cxn ang="0">
                    <a:pos x="7" y="1"/>
                  </a:cxn>
                  <a:cxn ang="0">
                    <a:pos x="6" y="3"/>
                  </a:cxn>
                  <a:cxn ang="0">
                    <a:pos x="6" y="3"/>
                  </a:cxn>
                </a:cxnLst>
                <a:rect l="0" t="0" r="r" b="b"/>
                <a:pathLst>
                  <a:path w="15" h="132">
                    <a:moveTo>
                      <a:pt x="6" y="3"/>
                    </a:moveTo>
                    <a:lnTo>
                      <a:pt x="6" y="3"/>
                    </a:lnTo>
                    <a:lnTo>
                      <a:pt x="3" y="19"/>
                    </a:lnTo>
                    <a:lnTo>
                      <a:pt x="1" y="34"/>
                    </a:lnTo>
                    <a:lnTo>
                      <a:pt x="0" y="50"/>
                    </a:lnTo>
                    <a:lnTo>
                      <a:pt x="0" y="65"/>
                    </a:lnTo>
                    <a:lnTo>
                      <a:pt x="1" y="96"/>
                    </a:lnTo>
                    <a:lnTo>
                      <a:pt x="1" y="127"/>
                    </a:lnTo>
                    <a:lnTo>
                      <a:pt x="1" y="127"/>
                    </a:lnTo>
                    <a:lnTo>
                      <a:pt x="2" y="129"/>
                    </a:lnTo>
                    <a:lnTo>
                      <a:pt x="3" y="131"/>
                    </a:lnTo>
                    <a:lnTo>
                      <a:pt x="4" y="132"/>
                    </a:lnTo>
                    <a:lnTo>
                      <a:pt x="6" y="132"/>
                    </a:lnTo>
                    <a:lnTo>
                      <a:pt x="7" y="132"/>
                    </a:lnTo>
                    <a:lnTo>
                      <a:pt x="9" y="131"/>
                    </a:lnTo>
                    <a:lnTo>
                      <a:pt x="10" y="129"/>
                    </a:lnTo>
                    <a:lnTo>
                      <a:pt x="10" y="127"/>
                    </a:lnTo>
                    <a:lnTo>
                      <a:pt x="10" y="127"/>
                    </a:lnTo>
                    <a:lnTo>
                      <a:pt x="10" y="97"/>
                    </a:lnTo>
                    <a:lnTo>
                      <a:pt x="9" y="66"/>
                    </a:lnTo>
                    <a:lnTo>
                      <a:pt x="9" y="51"/>
                    </a:lnTo>
                    <a:lnTo>
                      <a:pt x="10" y="36"/>
                    </a:lnTo>
                    <a:lnTo>
                      <a:pt x="12" y="21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5" y="3"/>
                    </a:lnTo>
                    <a:lnTo>
                      <a:pt x="14" y="2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7" y="1"/>
                    </a:lnTo>
                    <a:lnTo>
                      <a:pt x="6" y="3"/>
                    </a:lnTo>
                    <a:lnTo>
                      <a:pt x="6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9" name="Freeform 193">
                <a:extLst>
                  <a:ext uri="{FF2B5EF4-FFF2-40B4-BE49-F238E27FC236}">
                    <a16:creationId xmlns:a16="http://schemas.microsoft.com/office/drawing/2014/main" id="{BE90AD55-FC30-434F-97B1-515DE29B0AC6}"/>
                  </a:ext>
                </a:extLst>
              </p:cNvPr>
              <p:cNvSpPr/>
              <p:nvPr/>
            </p:nvSpPr>
            <p:spPr bwMode="auto">
              <a:xfrm>
                <a:off x="4727575" y="2568575"/>
                <a:ext cx="9525" cy="52388"/>
              </a:xfrm>
              <a:custGeom>
                <a:avLst/>
                <a:gdLst/>
                <a:ahLst/>
                <a:cxnLst>
                  <a:cxn ang="0">
                    <a:pos x="10" y="3"/>
                  </a:cxn>
                  <a:cxn ang="0">
                    <a:pos x="10" y="3"/>
                  </a:cxn>
                  <a:cxn ang="0">
                    <a:pos x="3" y="48"/>
                  </a:cxn>
                  <a:cxn ang="0">
                    <a:pos x="1" y="72"/>
                  </a:cxn>
                  <a:cxn ang="0">
                    <a:pos x="0" y="95"/>
                  </a:cxn>
                  <a:cxn ang="0">
                    <a:pos x="0" y="95"/>
                  </a:cxn>
                  <a:cxn ang="0">
                    <a:pos x="0" y="97"/>
                  </a:cxn>
                  <a:cxn ang="0">
                    <a:pos x="1" y="98"/>
                  </a:cxn>
                  <a:cxn ang="0">
                    <a:pos x="3" y="99"/>
                  </a:cxn>
                  <a:cxn ang="0">
                    <a:pos x="6" y="99"/>
                  </a:cxn>
                  <a:cxn ang="0">
                    <a:pos x="7" y="99"/>
                  </a:cxn>
                  <a:cxn ang="0">
                    <a:pos x="9" y="98"/>
                  </a:cxn>
                  <a:cxn ang="0">
                    <a:pos x="10" y="97"/>
                  </a:cxn>
                  <a:cxn ang="0">
                    <a:pos x="10" y="95"/>
                  </a:cxn>
                  <a:cxn ang="0">
                    <a:pos x="10" y="95"/>
                  </a:cxn>
                  <a:cxn ang="0">
                    <a:pos x="11" y="72"/>
                  </a:cxn>
                  <a:cxn ang="0">
                    <a:pos x="13" y="50"/>
                  </a:cxn>
                  <a:cxn ang="0">
                    <a:pos x="19" y="6"/>
                  </a:cxn>
                  <a:cxn ang="0">
                    <a:pos x="19" y="6"/>
                  </a:cxn>
                  <a:cxn ang="0">
                    <a:pos x="19" y="4"/>
                  </a:cxn>
                  <a:cxn ang="0">
                    <a:pos x="18" y="2"/>
                  </a:cxn>
                  <a:cxn ang="0">
                    <a:pos x="15" y="0"/>
                  </a:cxn>
                  <a:cxn ang="0">
                    <a:pos x="14" y="0"/>
                  </a:cxn>
                  <a:cxn ang="0">
                    <a:pos x="12" y="0"/>
                  </a:cxn>
                  <a:cxn ang="0">
                    <a:pos x="11" y="2"/>
                  </a:cxn>
                  <a:cxn ang="0">
                    <a:pos x="10" y="3"/>
                  </a:cxn>
                  <a:cxn ang="0">
                    <a:pos x="10" y="3"/>
                  </a:cxn>
                </a:cxnLst>
                <a:rect l="0" t="0" r="r" b="b"/>
                <a:pathLst>
                  <a:path w="19" h="99">
                    <a:moveTo>
                      <a:pt x="10" y="3"/>
                    </a:moveTo>
                    <a:lnTo>
                      <a:pt x="10" y="3"/>
                    </a:lnTo>
                    <a:lnTo>
                      <a:pt x="3" y="48"/>
                    </a:lnTo>
                    <a:lnTo>
                      <a:pt x="1" y="72"/>
                    </a:lnTo>
                    <a:lnTo>
                      <a:pt x="0" y="95"/>
                    </a:lnTo>
                    <a:lnTo>
                      <a:pt x="0" y="95"/>
                    </a:lnTo>
                    <a:lnTo>
                      <a:pt x="0" y="97"/>
                    </a:lnTo>
                    <a:lnTo>
                      <a:pt x="1" y="98"/>
                    </a:lnTo>
                    <a:lnTo>
                      <a:pt x="3" y="99"/>
                    </a:lnTo>
                    <a:lnTo>
                      <a:pt x="6" y="99"/>
                    </a:lnTo>
                    <a:lnTo>
                      <a:pt x="7" y="99"/>
                    </a:lnTo>
                    <a:lnTo>
                      <a:pt x="9" y="98"/>
                    </a:lnTo>
                    <a:lnTo>
                      <a:pt x="10" y="97"/>
                    </a:lnTo>
                    <a:lnTo>
                      <a:pt x="10" y="95"/>
                    </a:lnTo>
                    <a:lnTo>
                      <a:pt x="10" y="95"/>
                    </a:lnTo>
                    <a:lnTo>
                      <a:pt x="11" y="72"/>
                    </a:lnTo>
                    <a:lnTo>
                      <a:pt x="13" y="50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4"/>
                    </a:lnTo>
                    <a:lnTo>
                      <a:pt x="18" y="2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1" y="2"/>
                    </a:lnTo>
                    <a:lnTo>
                      <a:pt x="10" y="3"/>
                    </a:lnTo>
                    <a:lnTo>
                      <a:pt x="10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0" name="Freeform 194">
                <a:extLst>
                  <a:ext uri="{FF2B5EF4-FFF2-40B4-BE49-F238E27FC236}">
                    <a16:creationId xmlns:a16="http://schemas.microsoft.com/office/drawing/2014/main" id="{CA890995-C901-406D-B581-66739375F2CA}"/>
                  </a:ext>
                </a:extLst>
              </p:cNvPr>
              <p:cNvSpPr/>
              <p:nvPr/>
            </p:nvSpPr>
            <p:spPr bwMode="auto">
              <a:xfrm>
                <a:off x="4748213" y="2590800"/>
                <a:ext cx="4763" cy="57150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104"/>
                  </a:cxn>
                  <a:cxn ang="0">
                    <a:pos x="0" y="104"/>
                  </a:cxn>
                  <a:cxn ang="0">
                    <a:pos x="0" y="107"/>
                  </a:cxn>
                  <a:cxn ang="0">
                    <a:pos x="1" y="109"/>
                  </a:cxn>
                  <a:cxn ang="0">
                    <a:pos x="3" y="109"/>
                  </a:cxn>
                  <a:cxn ang="0">
                    <a:pos x="4" y="110"/>
                  </a:cxn>
                  <a:cxn ang="0">
                    <a:pos x="6" y="109"/>
                  </a:cxn>
                  <a:cxn ang="0">
                    <a:pos x="7" y="109"/>
                  </a:cxn>
                  <a:cxn ang="0">
                    <a:pos x="9" y="107"/>
                  </a:cxn>
                  <a:cxn ang="0">
                    <a:pos x="9" y="104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7" y="2"/>
                  </a:cxn>
                  <a:cxn ang="0">
                    <a:pos x="6" y="1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110">
                    <a:moveTo>
                      <a:pt x="0" y="5"/>
                    </a:moveTo>
                    <a:lnTo>
                      <a:pt x="0" y="104"/>
                    </a:lnTo>
                    <a:lnTo>
                      <a:pt x="0" y="104"/>
                    </a:lnTo>
                    <a:lnTo>
                      <a:pt x="0" y="107"/>
                    </a:lnTo>
                    <a:lnTo>
                      <a:pt x="1" y="109"/>
                    </a:lnTo>
                    <a:lnTo>
                      <a:pt x="3" y="109"/>
                    </a:lnTo>
                    <a:lnTo>
                      <a:pt x="4" y="110"/>
                    </a:lnTo>
                    <a:lnTo>
                      <a:pt x="6" y="109"/>
                    </a:lnTo>
                    <a:lnTo>
                      <a:pt x="7" y="109"/>
                    </a:lnTo>
                    <a:lnTo>
                      <a:pt x="9" y="107"/>
                    </a:lnTo>
                    <a:lnTo>
                      <a:pt x="9" y="10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7" y="2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1" name="Freeform 195">
                <a:extLst>
                  <a:ext uri="{FF2B5EF4-FFF2-40B4-BE49-F238E27FC236}">
                    <a16:creationId xmlns:a16="http://schemas.microsoft.com/office/drawing/2014/main" id="{4E5C8D8A-15FA-4E76-8CC1-D72E379A1C29}"/>
                  </a:ext>
                </a:extLst>
              </p:cNvPr>
              <p:cNvSpPr/>
              <p:nvPr/>
            </p:nvSpPr>
            <p:spPr bwMode="auto">
              <a:xfrm>
                <a:off x="4641850" y="2751138"/>
                <a:ext cx="7938" cy="26988"/>
              </a:xfrm>
              <a:custGeom>
                <a:avLst/>
                <a:gdLst/>
                <a:ahLst/>
                <a:cxnLst>
                  <a:cxn ang="0">
                    <a:pos x="15" y="46"/>
                  </a:cxn>
                  <a:cxn ang="0">
                    <a:pos x="15" y="46"/>
                  </a:cxn>
                  <a:cxn ang="0">
                    <a:pos x="12" y="36"/>
                  </a:cxn>
                  <a:cxn ang="0">
                    <a:pos x="11" y="26"/>
                  </a:cxn>
                  <a:cxn ang="0">
                    <a:pos x="10" y="5"/>
                  </a:cxn>
                  <a:cxn ang="0">
                    <a:pos x="10" y="5"/>
                  </a:cxn>
                  <a:cxn ang="0">
                    <a:pos x="10" y="3"/>
                  </a:cxn>
                  <a:cxn ang="0">
                    <a:pos x="8" y="1"/>
                  </a:cxn>
                  <a:cxn ang="0">
                    <a:pos x="6" y="1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" y="27"/>
                  </a:cxn>
                  <a:cxn ang="0">
                    <a:pos x="2" y="38"/>
                  </a:cxn>
                  <a:cxn ang="0">
                    <a:pos x="5" y="48"/>
                  </a:cxn>
                  <a:cxn ang="0">
                    <a:pos x="5" y="48"/>
                  </a:cxn>
                  <a:cxn ang="0">
                    <a:pos x="6" y="50"/>
                  </a:cxn>
                  <a:cxn ang="0">
                    <a:pos x="7" y="51"/>
                  </a:cxn>
                  <a:cxn ang="0">
                    <a:pos x="10" y="51"/>
                  </a:cxn>
                  <a:cxn ang="0">
                    <a:pos x="11" y="51"/>
                  </a:cxn>
                  <a:cxn ang="0">
                    <a:pos x="13" y="51"/>
                  </a:cxn>
                  <a:cxn ang="0">
                    <a:pos x="14" y="49"/>
                  </a:cxn>
                  <a:cxn ang="0">
                    <a:pos x="15" y="48"/>
                  </a:cxn>
                  <a:cxn ang="0">
                    <a:pos x="15" y="46"/>
                  </a:cxn>
                  <a:cxn ang="0">
                    <a:pos x="15" y="46"/>
                  </a:cxn>
                </a:cxnLst>
                <a:rect l="0" t="0" r="r" b="b"/>
                <a:pathLst>
                  <a:path w="15" h="51">
                    <a:moveTo>
                      <a:pt x="15" y="46"/>
                    </a:moveTo>
                    <a:lnTo>
                      <a:pt x="15" y="46"/>
                    </a:lnTo>
                    <a:lnTo>
                      <a:pt x="12" y="36"/>
                    </a:lnTo>
                    <a:lnTo>
                      <a:pt x="11" y="26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3"/>
                    </a:lnTo>
                    <a:lnTo>
                      <a:pt x="8" y="1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27"/>
                    </a:lnTo>
                    <a:lnTo>
                      <a:pt x="2" y="38"/>
                    </a:lnTo>
                    <a:lnTo>
                      <a:pt x="5" y="48"/>
                    </a:lnTo>
                    <a:lnTo>
                      <a:pt x="5" y="48"/>
                    </a:lnTo>
                    <a:lnTo>
                      <a:pt x="6" y="50"/>
                    </a:lnTo>
                    <a:lnTo>
                      <a:pt x="7" y="51"/>
                    </a:lnTo>
                    <a:lnTo>
                      <a:pt x="10" y="51"/>
                    </a:lnTo>
                    <a:lnTo>
                      <a:pt x="11" y="51"/>
                    </a:lnTo>
                    <a:lnTo>
                      <a:pt x="13" y="51"/>
                    </a:lnTo>
                    <a:lnTo>
                      <a:pt x="14" y="49"/>
                    </a:lnTo>
                    <a:lnTo>
                      <a:pt x="15" y="48"/>
                    </a:lnTo>
                    <a:lnTo>
                      <a:pt x="15" y="46"/>
                    </a:lnTo>
                    <a:lnTo>
                      <a:pt x="15" y="4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2" name="Freeform 196">
                <a:extLst>
                  <a:ext uri="{FF2B5EF4-FFF2-40B4-BE49-F238E27FC236}">
                    <a16:creationId xmlns:a16="http://schemas.microsoft.com/office/drawing/2014/main" id="{021BF2D9-716F-4B69-A239-6436A80DA8EE}"/>
                  </a:ext>
                </a:extLst>
              </p:cNvPr>
              <p:cNvSpPr/>
              <p:nvPr/>
            </p:nvSpPr>
            <p:spPr bwMode="auto">
              <a:xfrm>
                <a:off x="4675188" y="2751138"/>
                <a:ext cx="12700" cy="34925"/>
              </a:xfrm>
              <a:custGeom>
                <a:avLst/>
                <a:gdLst/>
                <a:ahLst/>
                <a:cxnLst>
                  <a:cxn ang="0">
                    <a:pos x="18" y="39"/>
                  </a:cxn>
                  <a:cxn ang="0">
                    <a:pos x="18" y="39"/>
                  </a:cxn>
                  <a:cxn ang="0">
                    <a:pos x="14" y="31"/>
                  </a:cxn>
                  <a:cxn ang="0">
                    <a:pos x="12" y="23"/>
                  </a:cxn>
                  <a:cxn ang="0">
                    <a:pos x="9" y="13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8" y="3"/>
                  </a:cxn>
                  <a:cxn ang="0">
                    <a:pos x="7" y="1"/>
                  </a:cxn>
                  <a:cxn ang="0">
                    <a:pos x="6" y="1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17"/>
                  </a:cxn>
                  <a:cxn ang="0">
                    <a:pos x="1" y="24"/>
                  </a:cxn>
                  <a:cxn ang="0">
                    <a:pos x="3" y="30"/>
                  </a:cxn>
                  <a:cxn ang="0">
                    <a:pos x="3" y="30"/>
                  </a:cxn>
                  <a:cxn ang="0">
                    <a:pos x="6" y="38"/>
                  </a:cxn>
                  <a:cxn ang="0">
                    <a:pos x="9" y="45"/>
                  </a:cxn>
                  <a:cxn ang="0">
                    <a:pos x="13" y="54"/>
                  </a:cxn>
                  <a:cxn ang="0">
                    <a:pos x="14" y="62"/>
                  </a:cxn>
                  <a:cxn ang="0">
                    <a:pos x="14" y="62"/>
                  </a:cxn>
                  <a:cxn ang="0">
                    <a:pos x="15" y="64"/>
                  </a:cxn>
                  <a:cxn ang="0">
                    <a:pos x="16" y="65"/>
                  </a:cxn>
                  <a:cxn ang="0">
                    <a:pos x="18" y="66"/>
                  </a:cxn>
                  <a:cxn ang="0">
                    <a:pos x="19" y="66"/>
                  </a:cxn>
                  <a:cxn ang="0">
                    <a:pos x="21" y="66"/>
                  </a:cxn>
                  <a:cxn ang="0">
                    <a:pos x="22" y="65"/>
                  </a:cxn>
                  <a:cxn ang="0">
                    <a:pos x="23" y="64"/>
                  </a:cxn>
                  <a:cxn ang="0">
                    <a:pos x="24" y="62"/>
                  </a:cxn>
                  <a:cxn ang="0">
                    <a:pos x="24" y="62"/>
                  </a:cxn>
                  <a:cxn ang="0">
                    <a:pos x="23" y="56"/>
                  </a:cxn>
                  <a:cxn ang="0">
                    <a:pos x="22" y="49"/>
                  </a:cxn>
                  <a:cxn ang="0">
                    <a:pos x="18" y="39"/>
                  </a:cxn>
                  <a:cxn ang="0">
                    <a:pos x="18" y="39"/>
                  </a:cxn>
                </a:cxnLst>
                <a:rect l="0" t="0" r="r" b="b"/>
                <a:pathLst>
                  <a:path w="24" h="66">
                    <a:moveTo>
                      <a:pt x="18" y="39"/>
                    </a:moveTo>
                    <a:lnTo>
                      <a:pt x="18" y="39"/>
                    </a:lnTo>
                    <a:lnTo>
                      <a:pt x="14" y="31"/>
                    </a:lnTo>
                    <a:lnTo>
                      <a:pt x="12" y="23"/>
                    </a:lnTo>
                    <a:lnTo>
                      <a:pt x="9" y="13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8" y="3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17"/>
                    </a:lnTo>
                    <a:lnTo>
                      <a:pt x="1" y="24"/>
                    </a:lnTo>
                    <a:lnTo>
                      <a:pt x="3" y="30"/>
                    </a:lnTo>
                    <a:lnTo>
                      <a:pt x="3" y="30"/>
                    </a:lnTo>
                    <a:lnTo>
                      <a:pt x="6" y="38"/>
                    </a:lnTo>
                    <a:lnTo>
                      <a:pt x="9" y="45"/>
                    </a:lnTo>
                    <a:lnTo>
                      <a:pt x="13" y="54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5" y="64"/>
                    </a:lnTo>
                    <a:lnTo>
                      <a:pt x="16" y="65"/>
                    </a:lnTo>
                    <a:lnTo>
                      <a:pt x="18" y="66"/>
                    </a:lnTo>
                    <a:lnTo>
                      <a:pt x="19" y="66"/>
                    </a:lnTo>
                    <a:lnTo>
                      <a:pt x="21" y="66"/>
                    </a:lnTo>
                    <a:lnTo>
                      <a:pt x="22" y="65"/>
                    </a:lnTo>
                    <a:lnTo>
                      <a:pt x="23" y="64"/>
                    </a:lnTo>
                    <a:lnTo>
                      <a:pt x="24" y="62"/>
                    </a:lnTo>
                    <a:lnTo>
                      <a:pt x="24" y="62"/>
                    </a:lnTo>
                    <a:lnTo>
                      <a:pt x="23" y="56"/>
                    </a:lnTo>
                    <a:lnTo>
                      <a:pt x="22" y="49"/>
                    </a:lnTo>
                    <a:lnTo>
                      <a:pt x="18" y="39"/>
                    </a:lnTo>
                    <a:lnTo>
                      <a:pt x="18" y="39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3" name="Freeform 197">
                <a:extLst>
                  <a:ext uri="{FF2B5EF4-FFF2-40B4-BE49-F238E27FC236}">
                    <a16:creationId xmlns:a16="http://schemas.microsoft.com/office/drawing/2014/main" id="{A3BA9580-FC4A-4BA2-85D3-40F3D7628023}"/>
                  </a:ext>
                </a:extLst>
              </p:cNvPr>
              <p:cNvSpPr/>
              <p:nvPr/>
            </p:nvSpPr>
            <p:spPr bwMode="auto">
              <a:xfrm>
                <a:off x="4710113" y="2759075"/>
                <a:ext cx="9525" cy="44450"/>
              </a:xfrm>
              <a:custGeom>
                <a:avLst/>
                <a:gdLst/>
                <a:ahLst/>
                <a:cxnLst>
                  <a:cxn ang="0">
                    <a:pos x="10" y="4"/>
                  </a:cxn>
                  <a:cxn ang="0">
                    <a:pos x="10" y="4"/>
                  </a:cxn>
                  <a:cxn ang="0">
                    <a:pos x="10" y="2"/>
                  </a:cxn>
                  <a:cxn ang="0">
                    <a:pos x="9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24"/>
                  </a:cxn>
                  <a:cxn ang="0">
                    <a:pos x="3" y="44"/>
                  </a:cxn>
                  <a:cxn ang="0">
                    <a:pos x="6" y="63"/>
                  </a:cxn>
                  <a:cxn ang="0">
                    <a:pos x="10" y="82"/>
                  </a:cxn>
                  <a:cxn ang="0">
                    <a:pos x="10" y="82"/>
                  </a:cxn>
                  <a:cxn ang="0">
                    <a:pos x="11" y="84"/>
                  </a:cxn>
                  <a:cxn ang="0">
                    <a:pos x="12" y="85"/>
                  </a:cxn>
                  <a:cxn ang="0">
                    <a:pos x="14" y="85"/>
                  </a:cxn>
                  <a:cxn ang="0">
                    <a:pos x="16" y="85"/>
                  </a:cxn>
                  <a:cxn ang="0">
                    <a:pos x="17" y="84"/>
                  </a:cxn>
                  <a:cxn ang="0">
                    <a:pos x="18" y="83"/>
                  </a:cxn>
                  <a:cxn ang="0">
                    <a:pos x="19" y="82"/>
                  </a:cxn>
                  <a:cxn ang="0">
                    <a:pos x="19" y="80"/>
                  </a:cxn>
                  <a:cxn ang="0">
                    <a:pos x="19" y="80"/>
                  </a:cxn>
                  <a:cxn ang="0">
                    <a:pos x="16" y="61"/>
                  </a:cxn>
                  <a:cxn ang="0">
                    <a:pos x="13" y="43"/>
                  </a:cxn>
                  <a:cxn ang="0">
                    <a:pos x="11" y="24"/>
                  </a:cxn>
                  <a:cxn ang="0">
                    <a:pos x="10" y="4"/>
                  </a:cxn>
                  <a:cxn ang="0">
                    <a:pos x="10" y="4"/>
                  </a:cxn>
                </a:cxnLst>
                <a:rect l="0" t="0" r="r" b="b"/>
                <a:pathLst>
                  <a:path w="19" h="85">
                    <a:moveTo>
                      <a:pt x="10" y="4"/>
                    </a:moveTo>
                    <a:lnTo>
                      <a:pt x="10" y="4"/>
                    </a:lnTo>
                    <a:lnTo>
                      <a:pt x="10" y="2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24"/>
                    </a:lnTo>
                    <a:lnTo>
                      <a:pt x="3" y="44"/>
                    </a:lnTo>
                    <a:lnTo>
                      <a:pt x="6" y="63"/>
                    </a:lnTo>
                    <a:lnTo>
                      <a:pt x="10" y="82"/>
                    </a:lnTo>
                    <a:lnTo>
                      <a:pt x="10" y="82"/>
                    </a:lnTo>
                    <a:lnTo>
                      <a:pt x="11" y="84"/>
                    </a:lnTo>
                    <a:lnTo>
                      <a:pt x="12" y="85"/>
                    </a:lnTo>
                    <a:lnTo>
                      <a:pt x="14" y="85"/>
                    </a:lnTo>
                    <a:lnTo>
                      <a:pt x="16" y="85"/>
                    </a:lnTo>
                    <a:lnTo>
                      <a:pt x="17" y="84"/>
                    </a:lnTo>
                    <a:lnTo>
                      <a:pt x="18" y="83"/>
                    </a:lnTo>
                    <a:lnTo>
                      <a:pt x="19" y="82"/>
                    </a:lnTo>
                    <a:lnTo>
                      <a:pt x="19" y="80"/>
                    </a:lnTo>
                    <a:lnTo>
                      <a:pt x="19" y="80"/>
                    </a:lnTo>
                    <a:lnTo>
                      <a:pt x="16" y="61"/>
                    </a:lnTo>
                    <a:lnTo>
                      <a:pt x="13" y="43"/>
                    </a:lnTo>
                    <a:lnTo>
                      <a:pt x="11" y="24"/>
                    </a:lnTo>
                    <a:lnTo>
                      <a:pt x="10" y="4"/>
                    </a:lnTo>
                    <a:lnTo>
                      <a:pt x="10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4" name="Freeform 198">
                <a:extLst>
                  <a:ext uri="{FF2B5EF4-FFF2-40B4-BE49-F238E27FC236}">
                    <a16:creationId xmlns:a16="http://schemas.microsoft.com/office/drawing/2014/main" id="{25443D7E-7E2D-4DD3-B20A-FF5233F47624}"/>
                  </a:ext>
                </a:extLst>
              </p:cNvPr>
              <p:cNvSpPr/>
              <p:nvPr/>
            </p:nvSpPr>
            <p:spPr bwMode="auto">
              <a:xfrm>
                <a:off x="4416425" y="2370138"/>
                <a:ext cx="15875" cy="106363"/>
              </a:xfrm>
              <a:custGeom>
                <a:avLst/>
                <a:gdLst/>
                <a:ahLst/>
                <a:cxnLst>
                  <a:cxn ang="0">
                    <a:pos x="19" y="3"/>
                  </a:cxn>
                  <a:cxn ang="0">
                    <a:pos x="19" y="3"/>
                  </a:cxn>
                  <a:cxn ang="0">
                    <a:pos x="14" y="24"/>
                  </a:cxn>
                  <a:cxn ang="0">
                    <a:pos x="13" y="34"/>
                  </a:cxn>
                  <a:cxn ang="0">
                    <a:pos x="13" y="45"/>
                  </a:cxn>
                  <a:cxn ang="0">
                    <a:pos x="13" y="98"/>
                  </a:cxn>
                  <a:cxn ang="0">
                    <a:pos x="13" y="98"/>
                  </a:cxn>
                  <a:cxn ang="0">
                    <a:pos x="13" y="124"/>
                  </a:cxn>
                  <a:cxn ang="0">
                    <a:pos x="12" y="136"/>
                  </a:cxn>
                  <a:cxn ang="0">
                    <a:pos x="10" y="149"/>
                  </a:cxn>
                  <a:cxn ang="0">
                    <a:pos x="10" y="149"/>
                  </a:cxn>
                  <a:cxn ang="0">
                    <a:pos x="4" y="171"/>
                  </a:cxn>
                  <a:cxn ang="0">
                    <a:pos x="2" y="183"/>
                  </a:cxn>
                  <a:cxn ang="0">
                    <a:pos x="0" y="194"/>
                  </a:cxn>
                  <a:cxn ang="0">
                    <a:pos x="0" y="194"/>
                  </a:cxn>
                  <a:cxn ang="0">
                    <a:pos x="1" y="196"/>
                  </a:cxn>
                  <a:cxn ang="0">
                    <a:pos x="2" y="197"/>
                  </a:cxn>
                  <a:cxn ang="0">
                    <a:pos x="3" y="198"/>
                  </a:cxn>
                  <a:cxn ang="0">
                    <a:pos x="5" y="199"/>
                  </a:cxn>
                  <a:cxn ang="0">
                    <a:pos x="6" y="198"/>
                  </a:cxn>
                  <a:cxn ang="0">
                    <a:pos x="8" y="197"/>
                  </a:cxn>
                  <a:cxn ang="0">
                    <a:pos x="9" y="196"/>
                  </a:cxn>
                  <a:cxn ang="0">
                    <a:pos x="10" y="194"/>
                  </a:cxn>
                  <a:cxn ang="0">
                    <a:pos x="10" y="194"/>
                  </a:cxn>
                  <a:cxn ang="0">
                    <a:pos x="11" y="182"/>
                  </a:cxn>
                  <a:cxn ang="0">
                    <a:pos x="14" y="169"/>
                  </a:cxn>
                  <a:cxn ang="0">
                    <a:pos x="20" y="144"/>
                  </a:cxn>
                  <a:cxn ang="0">
                    <a:pos x="20" y="144"/>
                  </a:cxn>
                  <a:cxn ang="0">
                    <a:pos x="22" y="135"/>
                  </a:cxn>
                  <a:cxn ang="0">
                    <a:pos x="22" y="125"/>
                  </a:cxn>
                  <a:cxn ang="0">
                    <a:pos x="22" y="105"/>
                  </a:cxn>
                  <a:cxn ang="0">
                    <a:pos x="22" y="105"/>
                  </a:cxn>
                  <a:cxn ang="0">
                    <a:pos x="22" y="80"/>
                  </a:cxn>
                  <a:cxn ang="0">
                    <a:pos x="22" y="55"/>
                  </a:cxn>
                  <a:cxn ang="0">
                    <a:pos x="23" y="31"/>
                  </a:cxn>
                  <a:cxn ang="0">
                    <a:pos x="25" y="18"/>
                  </a:cxn>
                  <a:cxn ang="0">
                    <a:pos x="29" y="6"/>
                  </a:cxn>
                  <a:cxn ang="0">
                    <a:pos x="29" y="6"/>
                  </a:cxn>
                  <a:cxn ang="0">
                    <a:pos x="29" y="4"/>
                  </a:cxn>
                  <a:cxn ang="0">
                    <a:pos x="28" y="2"/>
                  </a:cxn>
                  <a:cxn ang="0">
                    <a:pos x="27" y="1"/>
                  </a:cxn>
                  <a:cxn ang="0">
                    <a:pos x="24" y="0"/>
                  </a:cxn>
                  <a:cxn ang="0">
                    <a:pos x="23" y="0"/>
                  </a:cxn>
                  <a:cxn ang="0">
                    <a:pos x="21" y="0"/>
                  </a:cxn>
                  <a:cxn ang="0">
                    <a:pos x="20" y="2"/>
                  </a:cxn>
                  <a:cxn ang="0">
                    <a:pos x="19" y="3"/>
                  </a:cxn>
                  <a:cxn ang="0">
                    <a:pos x="19" y="3"/>
                  </a:cxn>
                </a:cxnLst>
                <a:rect l="0" t="0" r="r" b="b"/>
                <a:pathLst>
                  <a:path w="29" h="199">
                    <a:moveTo>
                      <a:pt x="19" y="3"/>
                    </a:moveTo>
                    <a:lnTo>
                      <a:pt x="19" y="3"/>
                    </a:lnTo>
                    <a:lnTo>
                      <a:pt x="14" y="24"/>
                    </a:lnTo>
                    <a:lnTo>
                      <a:pt x="13" y="34"/>
                    </a:lnTo>
                    <a:lnTo>
                      <a:pt x="13" y="45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124"/>
                    </a:lnTo>
                    <a:lnTo>
                      <a:pt x="12" y="136"/>
                    </a:lnTo>
                    <a:lnTo>
                      <a:pt x="10" y="149"/>
                    </a:lnTo>
                    <a:lnTo>
                      <a:pt x="10" y="149"/>
                    </a:lnTo>
                    <a:lnTo>
                      <a:pt x="4" y="171"/>
                    </a:lnTo>
                    <a:lnTo>
                      <a:pt x="2" y="183"/>
                    </a:lnTo>
                    <a:lnTo>
                      <a:pt x="0" y="194"/>
                    </a:lnTo>
                    <a:lnTo>
                      <a:pt x="0" y="194"/>
                    </a:lnTo>
                    <a:lnTo>
                      <a:pt x="1" y="196"/>
                    </a:lnTo>
                    <a:lnTo>
                      <a:pt x="2" y="197"/>
                    </a:lnTo>
                    <a:lnTo>
                      <a:pt x="3" y="198"/>
                    </a:lnTo>
                    <a:lnTo>
                      <a:pt x="5" y="199"/>
                    </a:lnTo>
                    <a:lnTo>
                      <a:pt x="6" y="198"/>
                    </a:lnTo>
                    <a:lnTo>
                      <a:pt x="8" y="197"/>
                    </a:lnTo>
                    <a:lnTo>
                      <a:pt x="9" y="196"/>
                    </a:lnTo>
                    <a:lnTo>
                      <a:pt x="10" y="194"/>
                    </a:lnTo>
                    <a:lnTo>
                      <a:pt x="10" y="194"/>
                    </a:lnTo>
                    <a:lnTo>
                      <a:pt x="11" y="182"/>
                    </a:lnTo>
                    <a:lnTo>
                      <a:pt x="14" y="169"/>
                    </a:lnTo>
                    <a:lnTo>
                      <a:pt x="20" y="144"/>
                    </a:lnTo>
                    <a:lnTo>
                      <a:pt x="20" y="144"/>
                    </a:lnTo>
                    <a:lnTo>
                      <a:pt x="22" y="135"/>
                    </a:lnTo>
                    <a:lnTo>
                      <a:pt x="22" y="125"/>
                    </a:lnTo>
                    <a:lnTo>
                      <a:pt x="22" y="105"/>
                    </a:lnTo>
                    <a:lnTo>
                      <a:pt x="22" y="105"/>
                    </a:lnTo>
                    <a:lnTo>
                      <a:pt x="22" y="80"/>
                    </a:lnTo>
                    <a:lnTo>
                      <a:pt x="22" y="55"/>
                    </a:lnTo>
                    <a:lnTo>
                      <a:pt x="23" y="31"/>
                    </a:lnTo>
                    <a:lnTo>
                      <a:pt x="25" y="18"/>
                    </a:lnTo>
                    <a:lnTo>
                      <a:pt x="29" y="6"/>
                    </a:lnTo>
                    <a:lnTo>
                      <a:pt x="29" y="6"/>
                    </a:lnTo>
                    <a:lnTo>
                      <a:pt x="29" y="4"/>
                    </a:lnTo>
                    <a:lnTo>
                      <a:pt x="28" y="2"/>
                    </a:lnTo>
                    <a:lnTo>
                      <a:pt x="27" y="1"/>
                    </a:lnTo>
                    <a:lnTo>
                      <a:pt x="24" y="0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20" y="2"/>
                    </a:lnTo>
                    <a:lnTo>
                      <a:pt x="19" y="3"/>
                    </a:lnTo>
                    <a:lnTo>
                      <a:pt x="19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5" name="Freeform 199">
                <a:extLst>
                  <a:ext uri="{FF2B5EF4-FFF2-40B4-BE49-F238E27FC236}">
                    <a16:creationId xmlns:a16="http://schemas.microsoft.com/office/drawing/2014/main" id="{A90895D1-0900-4DC7-A9C4-FF5E7B18A46B}"/>
                  </a:ext>
                </a:extLst>
              </p:cNvPr>
              <p:cNvSpPr/>
              <p:nvPr/>
            </p:nvSpPr>
            <p:spPr bwMode="auto">
              <a:xfrm>
                <a:off x="4464050" y="2424113"/>
                <a:ext cx="19050" cy="88900"/>
              </a:xfrm>
              <a:custGeom>
                <a:avLst/>
                <a:gdLst/>
                <a:ahLst/>
                <a:cxnLst>
                  <a:cxn ang="0">
                    <a:pos x="26" y="3"/>
                  </a:cxn>
                  <a:cxn ang="0">
                    <a:pos x="26" y="3"/>
                  </a:cxn>
                  <a:cxn ang="0">
                    <a:pos x="18" y="42"/>
                  </a:cxn>
                  <a:cxn ang="0">
                    <a:pos x="11" y="83"/>
                  </a:cxn>
                  <a:cxn ang="0">
                    <a:pos x="6" y="123"/>
                  </a:cxn>
                  <a:cxn ang="0">
                    <a:pos x="0" y="162"/>
                  </a:cxn>
                  <a:cxn ang="0">
                    <a:pos x="0" y="162"/>
                  </a:cxn>
                  <a:cxn ang="0">
                    <a:pos x="0" y="164"/>
                  </a:cxn>
                  <a:cxn ang="0">
                    <a:pos x="2" y="166"/>
                  </a:cxn>
                  <a:cxn ang="0">
                    <a:pos x="3" y="167"/>
                  </a:cxn>
                  <a:cxn ang="0">
                    <a:pos x="5" y="167"/>
                  </a:cxn>
                  <a:cxn ang="0">
                    <a:pos x="8" y="166"/>
                  </a:cxn>
                  <a:cxn ang="0">
                    <a:pos x="10" y="164"/>
                  </a:cxn>
                  <a:cxn ang="0">
                    <a:pos x="10" y="162"/>
                  </a:cxn>
                  <a:cxn ang="0">
                    <a:pos x="10" y="162"/>
                  </a:cxn>
                  <a:cxn ang="0">
                    <a:pos x="15" y="123"/>
                  </a:cxn>
                  <a:cxn ang="0">
                    <a:pos x="20" y="84"/>
                  </a:cxn>
                  <a:cxn ang="0">
                    <a:pos x="26" y="45"/>
                  </a:cxn>
                  <a:cxn ang="0">
                    <a:pos x="36" y="6"/>
                  </a:cxn>
                  <a:cxn ang="0">
                    <a:pos x="36" y="6"/>
                  </a:cxn>
                  <a:cxn ang="0">
                    <a:pos x="36" y="4"/>
                  </a:cxn>
                  <a:cxn ang="0">
                    <a:pos x="35" y="2"/>
                  </a:cxn>
                  <a:cxn ang="0">
                    <a:pos x="34" y="1"/>
                  </a:cxn>
                  <a:cxn ang="0">
                    <a:pos x="31" y="0"/>
                  </a:cxn>
                  <a:cxn ang="0">
                    <a:pos x="29" y="0"/>
                  </a:cxn>
                  <a:cxn ang="0">
                    <a:pos x="28" y="0"/>
                  </a:cxn>
                  <a:cxn ang="0">
                    <a:pos x="26" y="1"/>
                  </a:cxn>
                  <a:cxn ang="0">
                    <a:pos x="26" y="3"/>
                  </a:cxn>
                  <a:cxn ang="0">
                    <a:pos x="26" y="3"/>
                  </a:cxn>
                </a:cxnLst>
                <a:rect l="0" t="0" r="r" b="b"/>
                <a:pathLst>
                  <a:path w="36" h="167">
                    <a:moveTo>
                      <a:pt x="26" y="3"/>
                    </a:moveTo>
                    <a:lnTo>
                      <a:pt x="26" y="3"/>
                    </a:lnTo>
                    <a:lnTo>
                      <a:pt x="18" y="42"/>
                    </a:lnTo>
                    <a:lnTo>
                      <a:pt x="11" y="83"/>
                    </a:lnTo>
                    <a:lnTo>
                      <a:pt x="6" y="123"/>
                    </a:lnTo>
                    <a:lnTo>
                      <a:pt x="0" y="162"/>
                    </a:lnTo>
                    <a:lnTo>
                      <a:pt x="0" y="162"/>
                    </a:lnTo>
                    <a:lnTo>
                      <a:pt x="0" y="164"/>
                    </a:lnTo>
                    <a:lnTo>
                      <a:pt x="2" y="166"/>
                    </a:lnTo>
                    <a:lnTo>
                      <a:pt x="3" y="167"/>
                    </a:lnTo>
                    <a:lnTo>
                      <a:pt x="5" y="167"/>
                    </a:lnTo>
                    <a:lnTo>
                      <a:pt x="8" y="166"/>
                    </a:lnTo>
                    <a:lnTo>
                      <a:pt x="10" y="164"/>
                    </a:lnTo>
                    <a:lnTo>
                      <a:pt x="10" y="162"/>
                    </a:lnTo>
                    <a:lnTo>
                      <a:pt x="10" y="162"/>
                    </a:lnTo>
                    <a:lnTo>
                      <a:pt x="15" y="123"/>
                    </a:lnTo>
                    <a:lnTo>
                      <a:pt x="20" y="84"/>
                    </a:lnTo>
                    <a:lnTo>
                      <a:pt x="26" y="45"/>
                    </a:lnTo>
                    <a:lnTo>
                      <a:pt x="36" y="6"/>
                    </a:lnTo>
                    <a:lnTo>
                      <a:pt x="36" y="6"/>
                    </a:lnTo>
                    <a:lnTo>
                      <a:pt x="36" y="4"/>
                    </a:lnTo>
                    <a:lnTo>
                      <a:pt x="35" y="2"/>
                    </a:lnTo>
                    <a:lnTo>
                      <a:pt x="34" y="1"/>
                    </a:lnTo>
                    <a:lnTo>
                      <a:pt x="31" y="0"/>
                    </a:lnTo>
                    <a:lnTo>
                      <a:pt x="29" y="0"/>
                    </a:lnTo>
                    <a:lnTo>
                      <a:pt x="28" y="0"/>
                    </a:lnTo>
                    <a:lnTo>
                      <a:pt x="26" y="1"/>
                    </a:lnTo>
                    <a:lnTo>
                      <a:pt x="26" y="3"/>
                    </a:lnTo>
                    <a:lnTo>
                      <a:pt x="26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6" name="Freeform 200">
                <a:extLst>
                  <a:ext uri="{FF2B5EF4-FFF2-40B4-BE49-F238E27FC236}">
                    <a16:creationId xmlns:a16="http://schemas.microsoft.com/office/drawing/2014/main" id="{BB5A9A44-4A9A-47BF-BF10-D805D8EADAD8}"/>
                  </a:ext>
                </a:extLst>
              </p:cNvPr>
              <p:cNvSpPr/>
              <p:nvPr/>
            </p:nvSpPr>
            <p:spPr bwMode="auto">
              <a:xfrm>
                <a:off x="4521200" y="2484438"/>
                <a:ext cx="17463" cy="95250"/>
              </a:xfrm>
              <a:custGeom>
                <a:avLst/>
                <a:gdLst/>
                <a:ahLst/>
                <a:cxnLst>
                  <a:cxn ang="0">
                    <a:pos x="26" y="5"/>
                  </a:cxn>
                  <a:cxn ang="0">
                    <a:pos x="26" y="5"/>
                  </a:cxn>
                  <a:cxn ang="0">
                    <a:pos x="25" y="26"/>
                  </a:cxn>
                  <a:cxn ang="0">
                    <a:pos x="23" y="46"/>
                  </a:cxn>
                  <a:cxn ang="0">
                    <a:pos x="20" y="67"/>
                  </a:cxn>
                  <a:cxn ang="0">
                    <a:pos x="14" y="88"/>
                  </a:cxn>
                  <a:cxn ang="0">
                    <a:pos x="14" y="88"/>
                  </a:cxn>
                  <a:cxn ang="0">
                    <a:pos x="11" y="98"/>
                  </a:cxn>
                  <a:cxn ang="0">
                    <a:pos x="9" y="109"/>
                  </a:cxn>
                  <a:cxn ang="0">
                    <a:pos x="6" y="131"/>
                  </a:cxn>
                  <a:cxn ang="0">
                    <a:pos x="3" y="153"/>
                  </a:cxn>
                  <a:cxn ang="0">
                    <a:pos x="0" y="174"/>
                  </a:cxn>
                  <a:cxn ang="0">
                    <a:pos x="0" y="174"/>
                  </a:cxn>
                  <a:cxn ang="0">
                    <a:pos x="0" y="176"/>
                  </a:cxn>
                  <a:cxn ang="0">
                    <a:pos x="1" y="177"/>
                  </a:cxn>
                  <a:cxn ang="0">
                    <a:pos x="4" y="179"/>
                  </a:cxn>
                  <a:cxn ang="0">
                    <a:pos x="6" y="179"/>
                  </a:cxn>
                  <a:cxn ang="0">
                    <a:pos x="7" y="179"/>
                  </a:cxn>
                  <a:cxn ang="0">
                    <a:pos x="8" y="178"/>
                  </a:cxn>
                  <a:cxn ang="0">
                    <a:pos x="9" y="176"/>
                  </a:cxn>
                  <a:cxn ang="0">
                    <a:pos x="9" y="176"/>
                  </a:cxn>
                  <a:cxn ang="0">
                    <a:pos x="12" y="155"/>
                  </a:cxn>
                  <a:cxn ang="0">
                    <a:pos x="15" y="133"/>
                  </a:cxn>
                  <a:cxn ang="0">
                    <a:pos x="18" y="111"/>
                  </a:cxn>
                  <a:cxn ang="0">
                    <a:pos x="24" y="91"/>
                  </a:cxn>
                  <a:cxn ang="0">
                    <a:pos x="24" y="91"/>
                  </a:cxn>
                  <a:cxn ang="0">
                    <a:pos x="28" y="69"/>
                  </a:cxn>
                  <a:cxn ang="0">
                    <a:pos x="32" y="48"/>
                  </a:cxn>
                  <a:cxn ang="0">
                    <a:pos x="34" y="27"/>
                  </a:cxn>
                  <a:cxn ang="0">
                    <a:pos x="35" y="5"/>
                  </a:cxn>
                  <a:cxn ang="0">
                    <a:pos x="35" y="5"/>
                  </a:cxn>
                  <a:cxn ang="0">
                    <a:pos x="34" y="3"/>
                  </a:cxn>
                  <a:cxn ang="0">
                    <a:pos x="33" y="1"/>
                  </a:cxn>
                  <a:cxn ang="0">
                    <a:pos x="32" y="0"/>
                  </a:cxn>
                  <a:cxn ang="0">
                    <a:pos x="30" y="0"/>
                  </a:cxn>
                  <a:cxn ang="0">
                    <a:pos x="28" y="0"/>
                  </a:cxn>
                  <a:cxn ang="0">
                    <a:pos x="27" y="1"/>
                  </a:cxn>
                  <a:cxn ang="0">
                    <a:pos x="26" y="3"/>
                  </a:cxn>
                  <a:cxn ang="0">
                    <a:pos x="26" y="5"/>
                  </a:cxn>
                  <a:cxn ang="0">
                    <a:pos x="26" y="5"/>
                  </a:cxn>
                </a:cxnLst>
                <a:rect l="0" t="0" r="r" b="b"/>
                <a:pathLst>
                  <a:path w="35" h="179">
                    <a:moveTo>
                      <a:pt x="26" y="5"/>
                    </a:moveTo>
                    <a:lnTo>
                      <a:pt x="26" y="5"/>
                    </a:lnTo>
                    <a:lnTo>
                      <a:pt x="25" y="26"/>
                    </a:lnTo>
                    <a:lnTo>
                      <a:pt x="23" y="46"/>
                    </a:lnTo>
                    <a:lnTo>
                      <a:pt x="20" y="67"/>
                    </a:lnTo>
                    <a:lnTo>
                      <a:pt x="14" y="88"/>
                    </a:lnTo>
                    <a:lnTo>
                      <a:pt x="14" y="88"/>
                    </a:lnTo>
                    <a:lnTo>
                      <a:pt x="11" y="98"/>
                    </a:lnTo>
                    <a:lnTo>
                      <a:pt x="9" y="109"/>
                    </a:lnTo>
                    <a:lnTo>
                      <a:pt x="6" y="131"/>
                    </a:lnTo>
                    <a:lnTo>
                      <a:pt x="3" y="153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0" y="176"/>
                    </a:lnTo>
                    <a:lnTo>
                      <a:pt x="1" y="177"/>
                    </a:lnTo>
                    <a:lnTo>
                      <a:pt x="4" y="179"/>
                    </a:lnTo>
                    <a:lnTo>
                      <a:pt x="6" y="179"/>
                    </a:lnTo>
                    <a:lnTo>
                      <a:pt x="7" y="179"/>
                    </a:lnTo>
                    <a:lnTo>
                      <a:pt x="8" y="178"/>
                    </a:lnTo>
                    <a:lnTo>
                      <a:pt x="9" y="176"/>
                    </a:lnTo>
                    <a:lnTo>
                      <a:pt x="9" y="176"/>
                    </a:lnTo>
                    <a:lnTo>
                      <a:pt x="12" y="155"/>
                    </a:lnTo>
                    <a:lnTo>
                      <a:pt x="15" y="133"/>
                    </a:lnTo>
                    <a:lnTo>
                      <a:pt x="18" y="111"/>
                    </a:lnTo>
                    <a:lnTo>
                      <a:pt x="24" y="91"/>
                    </a:lnTo>
                    <a:lnTo>
                      <a:pt x="24" y="91"/>
                    </a:lnTo>
                    <a:lnTo>
                      <a:pt x="28" y="69"/>
                    </a:lnTo>
                    <a:lnTo>
                      <a:pt x="32" y="48"/>
                    </a:lnTo>
                    <a:lnTo>
                      <a:pt x="34" y="27"/>
                    </a:lnTo>
                    <a:lnTo>
                      <a:pt x="35" y="5"/>
                    </a:lnTo>
                    <a:lnTo>
                      <a:pt x="35" y="5"/>
                    </a:lnTo>
                    <a:lnTo>
                      <a:pt x="34" y="3"/>
                    </a:lnTo>
                    <a:lnTo>
                      <a:pt x="33" y="1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8" y="0"/>
                    </a:lnTo>
                    <a:lnTo>
                      <a:pt x="27" y="1"/>
                    </a:lnTo>
                    <a:lnTo>
                      <a:pt x="26" y="3"/>
                    </a:lnTo>
                    <a:lnTo>
                      <a:pt x="26" y="5"/>
                    </a:lnTo>
                    <a:lnTo>
                      <a:pt x="26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7" name="Freeform 201">
                <a:extLst>
                  <a:ext uri="{FF2B5EF4-FFF2-40B4-BE49-F238E27FC236}">
                    <a16:creationId xmlns:a16="http://schemas.microsoft.com/office/drawing/2014/main" id="{C42E383D-AD31-4368-8DA2-4359198E7F11}"/>
                  </a:ext>
                </a:extLst>
              </p:cNvPr>
              <p:cNvSpPr/>
              <p:nvPr/>
            </p:nvSpPr>
            <p:spPr bwMode="auto">
              <a:xfrm>
                <a:off x="4570413" y="2508250"/>
                <a:ext cx="12700" cy="41275"/>
              </a:xfrm>
              <a:custGeom>
                <a:avLst/>
                <a:gdLst/>
                <a:ahLst/>
                <a:cxnLst>
                  <a:cxn ang="0">
                    <a:pos x="12" y="3"/>
                  </a:cxn>
                  <a:cxn ang="0">
                    <a:pos x="12" y="3"/>
                  </a:cxn>
                  <a:cxn ang="0">
                    <a:pos x="8" y="21"/>
                  </a:cxn>
                  <a:cxn ang="0">
                    <a:pos x="6" y="38"/>
                  </a:cxn>
                  <a:cxn ang="0">
                    <a:pos x="3" y="56"/>
                  </a:cxn>
                  <a:cxn ang="0">
                    <a:pos x="0" y="73"/>
                  </a:cxn>
                  <a:cxn ang="0">
                    <a:pos x="0" y="73"/>
                  </a:cxn>
                  <a:cxn ang="0">
                    <a:pos x="0" y="76"/>
                  </a:cxn>
                  <a:cxn ang="0">
                    <a:pos x="1" y="77"/>
                  </a:cxn>
                  <a:cxn ang="0">
                    <a:pos x="2" y="78"/>
                  </a:cxn>
                  <a:cxn ang="0">
                    <a:pos x="3" y="79"/>
                  </a:cxn>
                  <a:cxn ang="0">
                    <a:pos x="5" y="79"/>
                  </a:cxn>
                  <a:cxn ang="0">
                    <a:pos x="7" y="79"/>
                  </a:cxn>
                  <a:cxn ang="0">
                    <a:pos x="8" y="78"/>
                  </a:cxn>
                  <a:cxn ang="0">
                    <a:pos x="9" y="76"/>
                  </a:cxn>
                  <a:cxn ang="0">
                    <a:pos x="9" y="76"/>
                  </a:cxn>
                  <a:cxn ang="0">
                    <a:pos x="12" y="58"/>
                  </a:cxn>
                  <a:cxn ang="0">
                    <a:pos x="14" y="40"/>
                  </a:cxn>
                  <a:cxn ang="0">
                    <a:pos x="17" y="23"/>
                  </a:cxn>
                  <a:cxn ang="0">
                    <a:pos x="22" y="6"/>
                  </a:cxn>
                  <a:cxn ang="0">
                    <a:pos x="22" y="6"/>
                  </a:cxn>
                  <a:cxn ang="0">
                    <a:pos x="22" y="4"/>
                  </a:cxn>
                  <a:cxn ang="0">
                    <a:pos x="22" y="2"/>
                  </a:cxn>
                  <a:cxn ang="0">
                    <a:pos x="21" y="1"/>
                  </a:cxn>
                  <a:cxn ang="0">
                    <a:pos x="19" y="0"/>
                  </a:cxn>
                  <a:cxn ang="0">
                    <a:pos x="16" y="0"/>
                  </a:cxn>
                  <a:cxn ang="0">
                    <a:pos x="15" y="0"/>
                  </a:cxn>
                  <a:cxn ang="0">
                    <a:pos x="13" y="1"/>
                  </a:cxn>
                  <a:cxn ang="0">
                    <a:pos x="12" y="3"/>
                  </a:cxn>
                  <a:cxn ang="0">
                    <a:pos x="12" y="3"/>
                  </a:cxn>
                </a:cxnLst>
                <a:rect l="0" t="0" r="r" b="b"/>
                <a:pathLst>
                  <a:path w="22" h="79">
                    <a:moveTo>
                      <a:pt x="12" y="3"/>
                    </a:moveTo>
                    <a:lnTo>
                      <a:pt x="12" y="3"/>
                    </a:lnTo>
                    <a:lnTo>
                      <a:pt x="8" y="21"/>
                    </a:lnTo>
                    <a:lnTo>
                      <a:pt x="6" y="38"/>
                    </a:lnTo>
                    <a:lnTo>
                      <a:pt x="3" y="56"/>
                    </a:lnTo>
                    <a:lnTo>
                      <a:pt x="0" y="73"/>
                    </a:lnTo>
                    <a:lnTo>
                      <a:pt x="0" y="73"/>
                    </a:lnTo>
                    <a:lnTo>
                      <a:pt x="0" y="76"/>
                    </a:lnTo>
                    <a:lnTo>
                      <a:pt x="1" y="77"/>
                    </a:lnTo>
                    <a:lnTo>
                      <a:pt x="2" y="78"/>
                    </a:lnTo>
                    <a:lnTo>
                      <a:pt x="3" y="79"/>
                    </a:lnTo>
                    <a:lnTo>
                      <a:pt x="5" y="79"/>
                    </a:lnTo>
                    <a:lnTo>
                      <a:pt x="7" y="79"/>
                    </a:lnTo>
                    <a:lnTo>
                      <a:pt x="8" y="78"/>
                    </a:lnTo>
                    <a:lnTo>
                      <a:pt x="9" y="76"/>
                    </a:lnTo>
                    <a:lnTo>
                      <a:pt x="9" y="76"/>
                    </a:lnTo>
                    <a:lnTo>
                      <a:pt x="12" y="58"/>
                    </a:lnTo>
                    <a:lnTo>
                      <a:pt x="14" y="40"/>
                    </a:lnTo>
                    <a:lnTo>
                      <a:pt x="17" y="23"/>
                    </a:lnTo>
                    <a:lnTo>
                      <a:pt x="22" y="6"/>
                    </a:lnTo>
                    <a:lnTo>
                      <a:pt x="22" y="6"/>
                    </a:lnTo>
                    <a:lnTo>
                      <a:pt x="22" y="4"/>
                    </a:lnTo>
                    <a:lnTo>
                      <a:pt x="22" y="2"/>
                    </a:lnTo>
                    <a:lnTo>
                      <a:pt x="21" y="1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5" y="0"/>
                    </a:lnTo>
                    <a:lnTo>
                      <a:pt x="13" y="1"/>
                    </a:lnTo>
                    <a:lnTo>
                      <a:pt x="12" y="3"/>
                    </a:lnTo>
                    <a:lnTo>
                      <a:pt x="12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8" name="Freeform 202">
                <a:extLst>
                  <a:ext uri="{FF2B5EF4-FFF2-40B4-BE49-F238E27FC236}">
                    <a16:creationId xmlns:a16="http://schemas.microsoft.com/office/drawing/2014/main" id="{FD5DC5C8-88B2-42E7-8D70-75254E7E9D7B}"/>
                  </a:ext>
                </a:extLst>
              </p:cNvPr>
              <p:cNvSpPr/>
              <p:nvPr/>
            </p:nvSpPr>
            <p:spPr bwMode="auto">
              <a:xfrm>
                <a:off x="4603750" y="2557463"/>
                <a:ext cx="15875" cy="46038"/>
              </a:xfrm>
              <a:custGeom>
                <a:avLst/>
                <a:gdLst/>
                <a:ahLst/>
                <a:cxnLst>
                  <a:cxn ang="0">
                    <a:pos x="20" y="3"/>
                  </a:cxn>
                  <a:cxn ang="0">
                    <a:pos x="20" y="3"/>
                  </a:cxn>
                  <a:cxn ang="0">
                    <a:pos x="0" y="79"/>
                  </a:cxn>
                  <a:cxn ang="0">
                    <a:pos x="0" y="79"/>
                  </a:cxn>
                  <a:cxn ang="0">
                    <a:pos x="0" y="81"/>
                  </a:cxn>
                  <a:cxn ang="0">
                    <a:pos x="1" y="83"/>
                  </a:cxn>
                  <a:cxn ang="0">
                    <a:pos x="2" y="84"/>
                  </a:cxn>
                  <a:cxn ang="0">
                    <a:pos x="4" y="85"/>
                  </a:cxn>
                  <a:cxn ang="0">
                    <a:pos x="5" y="85"/>
                  </a:cxn>
                  <a:cxn ang="0">
                    <a:pos x="7" y="85"/>
                  </a:cxn>
                  <a:cxn ang="0">
                    <a:pos x="8" y="84"/>
                  </a:cxn>
                  <a:cxn ang="0">
                    <a:pos x="9" y="82"/>
                  </a:cxn>
                  <a:cxn ang="0">
                    <a:pos x="9" y="82"/>
                  </a:cxn>
                  <a:cxn ang="0">
                    <a:pos x="28" y="5"/>
                  </a:cxn>
                  <a:cxn ang="0">
                    <a:pos x="28" y="5"/>
                  </a:cxn>
                  <a:cxn ang="0">
                    <a:pos x="29" y="3"/>
                  </a:cxn>
                  <a:cxn ang="0">
                    <a:pos x="28" y="2"/>
                  </a:cxn>
                  <a:cxn ang="0">
                    <a:pos x="27" y="1"/>
                  </a:cxn>
                  <a:cxn ang="0">
                    <a:pos x="25" y="0"/>
                  </a:cxn>
                  <a:cxn ang="0">
                    <a:pos x="23" y="0"/>
                  </a:cxn>
                  <a:cxn ang="0">
                    <a:pos x="22" y="0"/>
                  </a:cxn>
                  <a:cxn ang="0">
                    <a:pos x="20" y="1"/>
                  </a:cxn>
                  <a:cxn ang="0">
                    <a:pos x="20" y="3"/>
                  </a:cxn>
                  <a:cxn ang="0">
                    <a:pos x="20" y="3"/>
                  </a:cxn>
                </a:cxnLst>
                <a:rect l="0" t="0" r="r" b="b"/>
                <a:pathLst>
                  <a:path w="29" h="85">
                    <a:moveTo>
                      <a:pt x="20" y="3"/>
                    </a:moveTo>
                    <a:lnTo>
                      <a:pt x="20" y="3"/>
                    </a:lnTo>
                    <a:lnTo>
                      <a:pt x="0" y="79"/>
                    </a:lnTo>
                    <a:lnTo>
                      <a:pt x="0" y="79"/>
                    </a:lnTo>
                    <a:lnTo>
                      <a:pt x="0" y="81"/>
                    </a:lnTo>
                    <a:lnTo>
                      <a:pt x="1" y="83"/>
                    </a:lnTo>
                    <a:lnTo>
                      <a:pt x="2" y="84"/>
                    </a:lnTo>
                    <a:lnTo>
                      <a:pt x="4" y="85"/>
                    </a:lnTo>
                    <a:lnTo>
                      <a:pt x="5" y="85"/>
                    </a:lnTo>
                    <a:lnTo>
                      <a:pt x="7" y="85"/>
                    </a:lnTo>
                    <a:lnTo>
                      <a:pt x="8" y="84"/>
                    </a:lnTo>
                    <a:lnTo>
                      <a:pt x="9" y="82"/>
                    </a:lnTo>
                    <a:lnTo>
                      <a:pt x="9" y="82"/>
                    </a:lnTo>
                    <a:lnTo>
                      <a:pt x="28" y="5"/>
                    </a:lnTo>
                    <a:lnTo>
                      <a:pt x="28" y="5"/>
                    </a:lnTo>
                    <a:lnTo>
                      <a:pt x="29" y="3"/>
                    </a:lnTo>
                    <a:lnTo>
                      <a:pt x="28" y="2"/>
                    </a:lnTo>
                    <a:lnTo>
                      <a:pt x="27" y="1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22" y="0"/>
                    </a:lnTo>
                    <a:lnTo>
                      <a:pt x="20" y="1"/>
                    </a:lnTo>
                    <a:lnTo>
                      <a:pt x="20" y="3"/>
                    </a:lnTo>
                    <a:lnTo>
                      <a:pt x="20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9" name="Freeform 203">
                <a:extLst>
                  <a:ext uri="{FF2B5EF4-FFF2-40B4-BE49-F238E27FC236}">
                    <a16:creationId xmlns:a16="http://schemas.microsoft.com/office/drawing/2014/main" id="{4376F5C6-C202-4320-B472-9577D6433CED}"/>
                  </a:ext>
                </a:extLst>
              </p:cNvPr>
              <p:cNvSpPr/>
              <p:nvPr/>
            </p:nvSpPr>
            <p:spPr bwMode="auto">
              <a:xfrm>
                <a:off x="4687888" y="2668588"/>
                <a:ext cx="15875" cy="61913"/>
              </a:xfrm>
              <a:custGeom>
                <a:avLst/>
                <a:gdLst/>
                <a:ahLst/>
                <a:cxnLst>
                  <a:cxn ang="0">
                    <a:pos x="19" y="4"/>
                  </a:cxn>
                  <a:cxn ang="0">
                    <a:pos x="19" y="4"/>
                  </a:cxn>
                  <a:cxn ang="0">
                    <a:pos x="19" y="12"/>
                  </a:cxn>
                  <a:cxn ang="0">
                    <a:pos x="17" y="19"/>
                  </a:cxn>
                  <a:cxn ang="0">
                    <a:pos x="12" y="35"/>
                  </a:cxn>
                  <a:cxn ang="0">
                    <a:pos x="8" y="50"/>
                  </a:cxn>
                  <a:cxn ang="0">
                    <a:pos x="7" y="58"/>
                  </a:cxn>
                  <a:cxn ang="0">
                    <a:pos x="6" y="65"/>
                  </a:cxn>
                  <a:cxn ang="0">
                    <a:pos x="6" y="65"/>
                  </a:cxn>
                  <a:cxn ang="0">
                    <a:pos x="6" y="76"/>
                  </a:cxn>
                  <a:cxn ang="0">
                    <a:pos x="5" y="89"/>
                  </a:cxn>
                  <a:cxn ang="0">
                    <a:pos x="4" y="99"/>
                  </a:cxn>
                  <a:cxn ang="0">
                    <a:pos x="0" y="110"/>
                  </a:cxn>
                  <a:cxn ang="0">
                    <a:pos x="0" y="110"/>
                  </a:cxn>
                  <a:cxn ang="0">
                    <a:pos x="0" y="112"/>
                  </a:cxn>
                  <a:cxn ang="0">
                    <a:pos x="0" y="113"/>
                  </a:cxn>
                  <a:cxn ang="0">
                    <a:pos x="1" y="116"/>
                  </a:cxn>
                  <a:cxn ang="0">
                    <a:pos x="3" y="116"/>
                  </a:cxn>
                  <a:cxn ang="0">
                    <a:pos x="6" y="116"/>
                  </a:cxn>
                  <a:cxn ang="0">
                    <a:pos x="8" y="114"/>
                  </a:cxn>
                  <a:cxn ang="0">
                    <a:pos x="9" y="112"/>
                  </a:cxn>
                  <a:cxn ang="0">
                    <a:pos x="9" y="112"/>
                  </a:cxn>
                  <a:cxn ang="0">
                    <a:pos x="12" y="102"/>
                  </a:cxn>
                  <a:cxn ang="0">
                    <a:pos x="14" y="92"/>
                  </a:cxn>
                  <a:cxn ang="0">
                    <a:pos x="15" y="80"/>
                  </a:cxn>
                  <a:cxn ang="0">
                    <a:pos x="15" y="70"/>
                  </a:cxn>
                  <a:cxn ang="0">
                    <a:pos x="15" y="70"/>
                  </a:cxn>
                  <a:cxn ang="0">
                    <a:pos x="17" y="62"/>
                  </a:cxn>
                  <a:cxn ang="0">
                    <a:pos x="18" y="54"/>
                  </a:cxn>
                  <a:cxn ang="0">
                    <a:pos x="22" y="37"/>
                  </a:cxn>
                  <a:cxn ang="0">
                    <a:pos x="26" y="20"/>
                  </a:cxn>
                  <a:cxn ang="0">
                    <a:pos x="28" y="12"/>
                  </a:cxn>
                  <a:cxn ang="0">
                    <a:pos x="29" y="4"/>
                  </a:cxn>
                  <a:cxn ang="0">
                    <a:pos x="29" y="4"/>
                  </a:cxn>
                  <a:cxn ang="0">
                    <a:pos x="28" y="2"/>
                  </a:cxn>
                  <a:cxn ang="0">
                    <a:pos x="27" y="1"/>
                  </a:cxn>
                  <a:cxn ang="0">
                    <a:pos x="26" y="0"/>
                  </a:cxn>
                  <a:cxn ang="0">
                    <a:pos x="24" y="0"/>
                  </a:cxn>
                  <a:cxn ang="0">
                    <a:pos x="22" y="0"/>
                  </a:cxn>
                  <a:cxn ang="0">
                    <a:pos x="21" y="1"/>
                  </a:cxn>
                  <a:cxn ang="0">
                    <a:pos x="20" y="2"/>
                  </a:cxn>
                  <a:cxn ang="0">
                    <a:pos x="19" y="4"/>
                  </a:cxn>
                  <a:cxn ang="0">
                    <a:pos x="19" y="4"/>
                  </a:cxn>
                </a:cxnLst>
                <a:rect l="0" t="0" r="r" b="b"/>
                <a:pathLst>
                  <a:path w="29" h="116">
                    <a:moveTo>
                      <a:pt x="19" y="4"/>
                    </a:moveTo>
                    <a:lnTo>
                      <a:pt x="19" y="4"/>
                    </a:lnTo>
                    <a:lnTo>
                      <a:pt x="19" y="12"/>
                    </a:lnTo>
                    <a:lnTo>
                      <a:pt x="17" y="19"/>
                    </a:lnTo>
                    <a:lnTo>
                      <a:pt x="12" y="35"/>
                    </a:lnTo>
                    <a:lnTo>
                      <a:pt x="8" y="50"/>
                    </a:lnTo>
                    <a:lnTo>
                      <a:pt x="7" y="58"/>
                    </a:lnTo>
                    <a:lnTo>
                      <a:pt x="6" y="65"/>
                    </a:lnTo>
                    <a:lnTo>
                      <a:pt x="6" y="65"/>
                    </a:lnTo>
                    <a:lnTo>
                      <a:pt x="6" y="76"/>
                    </a:lnTo>
                    <a:lnTo>
                      <a:pt x="5" y="89"/>
                    </a:lnTo>
                    <a:lnTo>
                      <a:pt x="4" y="99"/>
                    </a:lnTo>
                    <a:lnTo>
                      <a:pt x="0" y="110"/>
                    </a:lnTo>
                    <a:lnTo>
                      <a:pt x="0" y="110"/>
                    </a:lnTo>
                    <a:lnTo>
                      <a:pt x="0" y="112"/>
                    </a:lnTo>
                    <a:lnTo>
                      <a:pt x="0" y="113"/>
                    </a:lnTo>
                    <a:lnTo>
                      <a:pt x="1" y="116"/>
                    </a:lnTo>
                    <a:lnTo>
                      <a:pt x="3" y="116"/>
                    </a:lnTo>
                    <a:lnTo>
                      <a:pt x="6" y="116"/>
                    </a:lnTo>
                    <a:lnTo>
                      <a:pt x="8" y="114"/>
                    </a:lnTo>
                    <a:lnTo>
                      <a:pt x="9" y="112"/>
                    </a:lnTo>
                    <a:lnTo>
                      <a:pt x="9" y="112"/>
                    </a:lnTo>
                    <a:lnTo>
                      <a:pt x="12" y="102"/>
                    </a:lnTo>
                    <a:lnTo>
                      <a:pt x="14" y="92"/>
                    </a:lnTo>
                    <a:lnTo>
                      <a:pt x="15" y="80"/>
                    </a:lnTo>
                    <a:lnTo>
                      <a:pt x="15" y="70"/>
                    </a:lnTo>
                    <a:lnTo>
                      <a:pt x="15" y="70"/>
                    </a:lnTo>
                    <a:lnTo>
                      <a:pt x="17" y="62"/>
                    </a:lnTo>
                    <a:lnTo>
                      <a:pt x="18" y="54"/>
                    </a:lnTo>
                    <a:lnTo>
                      <a:pt x="22" y="37"/>
                    </a:lnTo>
                    <a:lnTo>
                      <a:pt x="26" y="20"/>
                    </a:lnTo>
                    <a:lnTo>
                      <a:pt x="28" y="12"/>
                    </a:lnTo>
                    <a:lnTo>
                      <a:pt x="29" y="4"/>
                    </a:lnTo>
                    <a:lnTo>
                      <a:pt x="29" y="4"/>
                    </a:lnTo>
                    <a:lnTo>
                      <a:pt x="28" y="2"/>
                    </a:lnTo>
                    <a:lnTo>
                      <a:pt x="27" y="1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22" y="0"/>
                    </a:lnTo>
                    <a:lnTo>
                      <a:pt x="21" y="1"/>
                    </a:lnTo>
                    <a:lnTo>
                      <a:pt x="20" y="2"/>
                    </a:lnTo>
                    <a:lnTo>
                      <a:pt x="19" y="4"/>
                    </a:lnTo>
                    <a:lnTo>
                      <a:pt x="19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0" name="Freeform 204">
                <a:extLst>
                  <a:ext uri="{FF2B5EF4-FFF2-40B4-BE49-F238E27FC236}">
                    <a16:creationId xmlns:a16="http://schemas.microsoft.com/office/drawing/2014/main" id="{55411388-43A3-45E4-BE10-2E71265B82B8}"/>
                  </a:ext>
                </a:extLst>
              </p:cNvPr>
              <p:cNvSpPr/>
              <p:nvPr/>
            </p:nvSpPr>
            <p:spPr bwMode="auto">
              <a:xfrm>
                <a:off x="4714875" y="2657475"/>
                <a:ext cx="11113" cy="61913"/>
              </a:xfrm>
              <a:custGeom>
                <a:avLst/>
                <a:gdLst/>
                <a:ahLst/>
                <a:cxnLst>
                  <a:cxn ang="0">
                    <a:pos x="12" y="5"/>
                  </a:cxn>
                  <a:cxn ang="0">
                    <a:pos x="12" y="5"/>
                  </a:cxn>
                  <a:cxn ang="0">
                    <a:pos x="10" y="32"/>
                  </a:cxn>
                  <a:cxn ang="0">
                    <a:pos x="6" y="59"/>
                  </a:cxn>
                  <a:cxn ang="0">
                    <a:pos x="2" y="86"/>
                  </a:cxn>
                  <a:cxn ang="0">
                    <a:pos x="0" y="113"/>
                  </a:cxn>
                  <a:cxn ang="0">
                    <a:pos x="0" y="113"/>
                  </a:cxn>
                  <a:cxn ang="0">
                    <a:pos x="0" y="115"/>
                  </a:cxn>
                  <a:cxn ang="0">
                    <a:pos x="1" y="116"/>
                  </a:cxn>
                  <a:cxn ang="0">
                    <a:pos x="3" y="117"/>
                  </a:cxn>
                  <a:cxn ang="0">
                    <a:pos x="4" y="117"/>
                  </a:cxn>
                  <a:cxn ang="0">
                    <a:pos x="6" y="117"/>
                  </a:cxn>
                  <a:cxn ang="0">
                    <a:pos x="8" y="116"/>
                  </a:cxn>
                  <a:cxn ang="0">
                    <a:pos x="9" y="115"/>
                  </a:cxn>
                  <a:cxn ang="0">
                    <a:pos x="9" y="113"/>
                  </a:cxn>
                  <a:cxn ang="0">
                    <a:pos x="9" y="113"/>
                  </a:cxn>
                  <a:cxn ang="0">
                    <a:pos x="11" y="86"/>
                  </a:cxn>
                  <a:cxn ang="0">
                    <a:pos x="15" y="59"/>
                  </a:cxn>
                  <a:cxn ang="0">
                    <a:pos x="19" y="32"/>
                  </a:cxn>
                  <a:cxn ang="0">
                    <a:pos x="21" y="5"/>
                  </a:cxn>
                  <a:cxn ang="0">
                    <a:pos x="21" y="5"/>
                  </a:cxn>
                  <a:cxn ang="0">
                    <a:pos x="21" y="3"/>
                  </a:cxn>
                  <a:cxn ang="0">
                    <a:pos x="20" y="2"/>
                  </a:cxn>
                  <a:cxn ang="0">
                    <a:pos x="19" y="1"/>
                  </a:cxn>
                  <a:cxn ang="0">
                    <a:pos x="17" y="0"/>
                  </a:cxn>
                  <a:cxn ang="0">
                    <a:pos x="15" y="1"/>
                  </a:cxn>
                  <a:cxn ang="0">
                    <a:pos x="14" y="2"/>
                  </a:cxn>
                  <a:cxn ang="0">
                    <a:pos x="13" y="3"/>
                  </a:cxn>
                  <a:cxn ang="0">
                    <a:pos x="12" y="5"/>
                  </a:cxn>
                  <a:cxn ang="0">
                    <a:pos x="12" y="5"/>
                  </a:cxn>
                </a:cxnLst>
                <a:rect l="0" t="0" r="r" b="b"/>
                <a:pathLst>
                  <a:path w="21" h="117">
                    <a:moveTo>
                      <a:pt x="12" y="5"/>
                    </a:moveTo>
                    <a:lnTo>
                      <a:pt x="12" y="5"/>
                    </a:lnTo>
                    <a:lnTo>
                      <a:pt x="10" y="32"/>
                    </a:lnTo>
                    <a:lnTo>
                      <a:pt x="6" y="59"/>
                    </a:lnTo>
                    <a:lnTo>
                      <a:pt x="2" y="86"/>
                    </a:lnTo>
                    <a:lnTo>
                      <a:pt x="0" y="113"/>
                    </a:lnTo>
                    <a:lnTo>
                      <a:pt x="0" y="113"/>
                    </a:lnTo>
                    <a:lnTo>
                      <a:pt x="0" y="115"/>
                    </a:lnTo>
                    <a:lnTo>
                      <a:pt x="1" y="116"/>
                    </a:lnTo>
                    <a:lnTo>
                      <a:pt x="3" y="117"/>
                    </a:lnTo>
                    <a:lnTo>
                      <a:pt x="4" y="117"/>
                    </a:lnTo>
                    <a:lnTo>
                      <a:pt x="6" y="117"/>
                    </a:lnTo>
                    <a:lnTo>
                      <a:pt x="8" y="116"/>
                    </a:lnTo>
                    <a:lnTo>
                      <a:pt x="9" y="115"/>
                    </a:lnTo>
                    <a:lnTo>
                      <a:pt x="9" y="113"/>
                    </a:lnTo>
                    <a:lnTo>
                      <a:pt x="9" y="113"/>
                    </a:lnTo>
                    <a:lnTo>
                      <a:pt x="11" y="86"/>
                    </a:lnTo>
                    <a:lnTo>
                      <a:pt x="15" y="59"/>
                    </a:lnTo>
                    <a:lnTo>
                      <a:pt x="19" y="32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21" y="3"/>
                    </a:lnTo>
                    <a:lnTo>
                      <a:pt x="20" y="2"/>
                    </a:lnTo>
                    <a:lnTo>
                      <a:pt x="19" y="1"/>
                    </a:lnTo>
                    <a:lnTo>
                      <a:pt x="17" y="0"/>
                    </a:lnTo>
                    <a:lnTo>
                      <a:pt x="15" y="1"/>
                    </a:lnTo>
                    <a:lnTo>
                      <a:pt x="14" y="2"/>
                    </a:lnTo>
                    <a:lnTo>
                      <a:pt x="13" y="3"/>
                    </a:lnTo>
                    <a:lnTo>
                      <a:pt x="12" y="5"/>
                    </a:lnTo>
                    <a:lnTo>
                      <a:pt x="12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1" name="Freeform 206">
                <a:extLst>
                  <a:ext uri="{FF2B5EF4-FFF2-40B4-BE49-F238E27FC236}">
                    <a16:creationId xmlns:a16="http://schemas.microsoft.com/office/drawing/2014/main" id="{45AD83D5-539D-4152-8636-43176CC8383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49738" y="2249488"/>
                <a:ext cx="555625" cy="574675"/>
              </a:xfrm>
              <a:custGeom>
                <a:avLst/>
                <a:gdLst/>
                <a:ahLst/>
                <a:cxnLst>
                  <a:cxn ang="0">
                    <a:pos x="817" y="1056"/>
                  </a:cxn>
                  <a:cxn ang="0">
                    <a:pos x="716" y="1035"/>
                  </a:cxn>
                  <a:cxn ang="0">
                    <a:pos x="659" y="1016"/>
                  </a:cxn>
                  <a:cxn ang="0">
                    <a:pos x="645" y="1010"/>
                  </a:cxn>
                  <a:cxn ang="0">
                    <a:pos x="623" y="986"/>
                  </a:cxn>
                  <a:cxn ang="0">
                    <a:pos x="608" y="970"/>
                  </a:cxn>
                  <a:cxn ang="0">
                    <a:pos x="577" y="929"/>
                  </a:cxn>
                  <a:cxn ang="0">
                    <a:pos x="513" y="864"/>
                  </a:cxn>
                  <a:cxn ang="0">
                    <a:pos x="403" y="767"/>
                  </a:cxn>
                  <a:cxn ang="0">
                    <a:pos x="307" y="683"/>
                  </a:cxn>
                  <a:cxn ang="0">
                    <a:pos x="222" y="574"/>
                  </a:cxn>
                  <a:cxn ang="0">
                    <a:pos x="139" y="472"/>
                  </a:cxn>
                  <a:cxn ang="0">
                    <a:pos x="97" y="439"/>
                  </a:cxn>
                  <a:cxn ang="0">
                    <a:pos x="31" y="360"/>
                  </a:cxn>
                  <a:cxn ang="0">
                    <a:pos x="27" y="300"/>
                  </a:cxn>
                  <a:cxn ang="0">
                    <a:pos x="84" y="371"/>
                  </a:cxn>
                  <a:cxn ang="0">
                    <a:pos x="141" y="426"/>
                  </a:cxn>
                  <a:cxn ang="0">
                    <a:pos x="208" y="491"/>
                  </a:cxn>
                  <a:cxn ang="0">
                    <a:pos x="305" y="624"/>
                  </a:cxn>
                  <a:cxn ang="0">
                    <a:pos x="398" y="714"/>
                  </a:cxn>
                  <a:cxn ang="0">
                    <a:pos x="481" y="790"/>
                  </a:cxn>
                  <a:cxn ang="0">
                    <a:pos x="571" y="872"/>
                  </a:cxn>
                  <a:cxn ang="0">
                    <a:pos x="646" y="943"/>
                  </a:cxn>
                  <a:cxn ang="0">
                    <a:pos x="724" y="871"/>
                  </a:cxn>
                  <a:cxn ang="0">
                    <a:pos x="843" y="787"/>
                  </a:cxn>
                  <a:cxn ang="0">
                    <a:pos x="981" y="693"/>
                  </a:cxn>
                  <a:cxn ang="0">
                    <a:pos x="917" y="620"/>
                  </a:cxn>
                  <a:cxn ang="0">
                    <a:pos x="751" y="446"/>
                  </a:cxn>
                  <a:cxn ang="0">
                    <a:pos x="583" y="291"/>
                  </a:cxn>
                  <a:cxn ang="0">
                    <a:pos x="501" y="195"/>
                  </a:cxn>
                  <a:cxn ang="0">
                    <a:pos x="431" y="116"/>
                  </a:cxn>
                  <a:cxn ang="0">
                    <a:pos x="378" y="54"/>
                  </a:cxn>
                  <a:cxn ang="0">
                    <a:pos x="377" y="0"/>
                  </a:cxn>
                  <a:cxn ang="0">
                    <a:pos x="496" y="134"/>
                  </a:cxn>
                  <a:cxn ang="0">
                    <a:pos x="631" y="290"/>
                  </a:cxn>
                  <a:cxn ang="0">
                    <a:pos x="729" y="380"/>
                  </a:cxn>
                  <a:cxn ang="0">
                    <a:pos x="900" y="546"/>
                  </a:cxn>
                  <a:cxn ang="0">
                    <a:pos x="980" y="641"/>
                  </a:cxn>
                  <a:cxn ang="0">
                    <a:pos x="1020" y="678"/>
                  </a:cxn>
                  <a:cxn ang="0">
                    <a:pos x="1032" y="689"/>
                  </a:cxn>
                  <a:cxn ang="0">
                    <a:pos x="1037" y="700"/>
                  </a:cxn>
                  <a:cxn ang="0">
                    <a:pos x="1051" y="800"/>
                  </a:cxn>
                  <a:cxn ang="0">
                    <a:pos x="1037" y="911"/>
                  </a:cxn>
                  <a:cxn ang="0">
                    <a:pos x="1029" y="991"/>
                  </a:cxn>
                  <a:cxn ang="0">
                    <a:pos x="1023" y="1039"/>
                  </a:cxn>
                  <a:cxn ang="0">
                    <a:pos x="1016" y="1079"/>
                  </a:cxn>
                  <a:cxn ang="0">
                    <a:pos x="1002" y="1088"/>
                  </a:cxn>
                  <a:cxn ang="0">
                    <a:pos x="996" y="1087"/>
                  </a:cxn>
                  <a:cxn ang="0">
                    <a:pos x="954" y="761"/>
                  </a:cxn>
                  <a:cxn ang="0">
                    <a:pos x="842" y="830"/>
                  </a:cxn>
                  <a:cxn ang="0">
                    <a:pos x="729" y="917"/>
                  </a:cxn>
                  <a:cxn ang="0">
                    <a:pos x="672" y="967"/>
                  </a:cxn>
                  <a:cxn ang="0">
                    <a:pos x="699" y="991"/>
                  </a:cxn>
                  <a:cxn ang="0">
                    <a:pos x="772" y="1010"/>
                  </a:cxn>
                  <a:cxn ang="0">
                    <a:pos x="941" y="1046"/>
                  </a:cxn>
                  <a:cxn ang="0">
                    <a:pos x="989" y="1039"/>
                  </a:cxn>
                  <a:cxn ang="0">
                    <a:pos x="990" y="1018"/>
                  </a:cxn>
                  <a:cxn ang="0">
                    <a:pos x="995" y="957"/>
                  </a:cxn>
                  <a:cxn ang="0">
                    <a:pos x="1010" y="856"/>
                  </a:cxn>
                  <a:cxn ang="0">
                    <a:pos x="1010" y="734"/>
                  </a:cxn>
                </a:cxnLst>
                <a:rect l="0" t="0" r="r" b="b"/>
                <a:pathLst>
                  <a:path w="1051" h="1088">
                    <a:moveTo>
                      <a:pt x="991" y="1088"/>
                    </a:moveTo>
                    <a:lnTo>
                      <a:pt x="991" y="1088"/>
                    </a:lnTo>
                    <a:lnTo>
                      <a:pt x="952" y="1084"/>
                    </a:lnTo>
                    <a:lnTo>
                      <a:pt x="911" y="1078"/>
                    </a:lnTo>
                    <a:lnTo>
                      <a:pt x="866" y="1069"/>
                    </a:lnTo>
                    <a:lnTo>
                      <a:pt x="817" y="1056"/>
                    </a:lnTo>
                    <a:lnTo>
                      <a:pt x="817" y="1056"/>
                    </a:lnTo>
                    <a:lnTo>
                      <a:pt x="773" y="1046"/>
                    </a:lnTo>
                    <a:lnTo>
                      <a:pt x="751" y="1041"/>
                    </a:lnTo>
                    <a:lnTo>
                      <a:pt x="728" y="1037"/>
                    </a:lnTo>
                    <a:lnTo>
                      <a:pt x="728" y="1037"/>
                    </a:lnTo>
                    <a:lnTo>
                      <a:pt x="716" y="1035"/>
                    </a:lnTo>
                    <a:lnTo>
                      <a:pt x="706" y="1031"/>
                    </a:lnTo>
                    <a:lnTo>
                      <a:pt x="686" y="1025"/>
                    </a:lnTo>
                    <a:lnTo>
                      <a:pt x="686" y="1025"/>
                    </a:lnTo>
                    <a:lnTo>
                      <a:pt x="673" y="1020"/>
                    </a:lnTo>
                    <a:lnTo>
                      <a:pt x="659" y="1016"/>
                    </a:lnTo>
                    <a:lnTo>
                      <a:pt x="659" y="1016"/>
                    </a:lnTo>
                    <a:lnTo>
                      <a:pt x="654" y="1015"/>
                    </a:lnTo>
                    <a:lnTo>
                      <a:pt x="651" y="1013"/>
                    </a:lnTo>
                    <a:lnTo>
                      <a:pt x="650" y="1012"/>
                    </a:lnTo>
                    <a:lnTo>
                      <a:pt x="649" y="1011"/>
                    </a:lnTo>
                    <a:lnTo>
                      <a:pt x="649" y="1011"/>
                    </a:lnTo>
                    <a:lnTo>
                      <a:pt x="645" y="1010"/>
                    </a:lnTo>
                    <a:lnTo>
                      <a:pt x="645" y="1010"/>
                    </a:lnTo>
                    <a:lnTo>
                      <a:pt x="640" y="1006"/>
                    </a:lnTo>
                    <a:lnTo>
                      <a:pt x="635" y="1001"/>
                    </a:lnTo>
                    <a:lnTo>
                      <a:pt x="628" y="991"/>
                    </a:lnTo>
                    <a:lnTo>
                      <a:pt x="623" y="986"/>
                    </a:lnTo>
                    <a:lnTo>
                      <a:pt x="623" y="986"/>
                    </a:lnTo>
                    <a:lnTo>
                      <a:pt x="620" y="983"/>
                    </a:lnTo>
                    <a:lnTo>
                      <a:pt x="619" y="982"/>
                    </a:lnTo>
                    <a:lnTo>
                      <a:pt x="619" y="982"/>
                    </a:lnTo>
                    <a:lnTo>
                      <a:pt x="614" y="979"/>
                    </a:lnTo>
                    <a:lnTo>
                      <a:pt x="611" y="976"/>
                    </a:lnTo>
                    <a:lnTo>
                      <a:pt x="608" y="970"/>
                    </a:lnTo>
                    <a:lnTo>
                      <a:pt x="608" y="965"/>
                    </a:lnTo>
                    <a:lnTo>
                      <a:pt x="608" y="963"/>
                    </a:lnTo>
                    <a:lnTo>
                      <a:pt x="606" y="961"/>
                    </a:lnTo>
                    <a:lnTo>
                      <a:pt x="606" y="961"/>
                    </a:lnTo>
                    <a:lnTo>
                      <a:pt x="591" y="946"/>
                    </a:lnTo>
                    <a:lnTo>
                      <a:pt x="577" y="929"/>
                    </a:lnTo>
                    <a:lnTo>
                      <a:pt x="577" y="929"/>
                    </a:lnTo>
                    <a:lnTo>
                      <a:pt x="561" y="912"/>
                    </a:lnTo>
                    <a:lnTo>
                      <a:pt x="546" y="895"/>
                    </a:lnTo>
                    <a:lnTo>
                      <a:pt x="529" y="879"/>
                    </a:lnTo>
                    <a:lnTo>
                      <a:pt x="513" y="864"/>
                    </a:lnTo>
                    <a:lnTo>
                      <a:pt x="513" y="864"/>
                    </a:lnTo>
                    <a:lnTo>
                      <a:pt x="490" y="846"/>
                    </a:lnTo>
                    <a:lnTo>
                      <a:pt x="469" y="827"/>
                    </a:lnTo>
                    <a:lnTo>
                      <a:pt x="428" y="789"/>
                    </a:lnTo>
                    <a:lnTo>
                      <a:pt x="428" y="789"/>
                    </a:lnTo>
                    <a:lnTo>
                      <a:pt x="416" y="777"/>
                    </a:lnTo>
                    <a:lnTo>
                      <a:pt x="403" y="767"/>
                    </a:lnTo>
                    <a:lnTo>
                      <a:pt x="378" y="745"/>
                    </a:lnTo>
                    <a:lnTo>
                      <a:pt x="378" y="745"/>
                    </a:lnTo>
                    <a:lnTo>
                      <a:pt x="356" y="729"/>
                    </a:lnTo>
                    <a:lnTo>
                      <a:pt x="336" y="711"/>
                    </a:lnTo>
                    <a:lnTo>
                      <a:pt x="317" y="693"/>
                    </a:lnTo>
                    <a:lnTo>
                      <a:pt x="307" y="683"/>
                    </a:lnTo>
                    <a:lnTo>
                      <a:pt x="299" y="673"/>
                    </a:lnTo>
                    <a:lnTo>
                      <a:pt x="299" y="673"/>
                    </a:lnTo>
                    <a:lnTo>
                      <a:pt x="271" y="638"/>
                    </a:lnTo>
                    <a:lnTo>
                      <a:pt x="271" y="638"/>
                    </a:lnTo>
                    <a:lnTo>
                      <a:pt x="238" y="596"/>
                    </a:lnTo>
                    <a:lnTo>
                      <a:pt x="222" y="574"/>
                    </a:lnTo>
                    <a:lnTo>
                      <a:pt x="207" y="552"/>
                    </a:lnTo>
                    <a:lnTo>
                      <a:pt x="207" y="552"/>
                    </a:lnTo>
                    <a:lnTo>
                      <a:pt x="194" y="534"/>
                    </a:lnTo>
                    <a:lnTo>
                      <a:pt x="178" y="514"/>
                    </a:lnTo>
                    <a:lnTo>
                      <a:pt x="160" y="493"/>
                    </a:lnTo>
                    <a:lnTo>
                      <a:pt x="139" y="472"/>
                    </a:lnTo>
                    <a:lnTo>
                      <a:pt x="139" y="472"/>
                    </a:lnTo>
                    <a:lnTo>
                      <a:pt x="128" y="461"/>
                    </a:lnTo>
                    <a:lnTo>
                      <a:pt x="115" y="453"/>
                    </a:lnTo>
                    <a:lnTo>
                      <a:pt x="115" y="453"/>
                    </a:lnTo>
                    <a:lnTo>
                      <a:pt x="103" y="444"/>
                    </a:lnTo>
                    <a:lnTo>
                      <a:pt x="97" y="439"/>
                    </a:lnTo>
                    <a:lnTo>
                      <a:pt x="92" y="433"/>
                    </a:lnTo>
                    <a:lnTo>
                      <a:pt x="92" y="433"/>
                    </a:lnTo>
                    <a:lnTo>
                      <a:pt x="74" y="414"/>
                    </a:lnTo>
                    <a:lnTo>
                      <a:pt x="57" y="393"/>
                    </a:lnTo>
                    <a:lnTo>
                      <a:pt x="57" y="393"/>
                    </a:lnTo>
                    <a:lnTo>
                      <a:pt x="31" y="360"/>
                    </a:lnTo>
                    <a:lnTo>
                      <a:pt x="16" y="345"/>
                    </a:lnTo>
                    <a:lnTo>
                      <a:pt x="2" y="329"/>
                    </a:lnTo>
                    <a:lnTo>
                      <a:pt x="2" y="329"/>
                    </a:lnTo>
                    <a:lnTo>
                      <a:pt x="0" y="327"/>
                    </a:lnTo>
                    <a:lnTo>
                      <a:pt x="0" y="327"/>
                    </a:lnTo>
                    <a:lnTo>
                      <a:pt x="27" y="300"/>
                    </a:lnTo>
                    <a:lnTo>
                      <a:pt x="27" y="300"/>
                    </a:lnTo>
                    <a:lnTo>
                      <a:pt x="45" y="322"/>
                    </a:lnTo>
                    <a:lnTo>
                      <a:pt x="45" y="322"/>
                    </a:lnTo>
                    <a:lnTo>
                      <a:pt x="68" y="351"/>
                    </a:lnTo>
                    <a:lnTo>
                      <a:pt x="68" y="351"/>
                    </a:lnTo>
                    <a:lnTo>
                      <a:pt x="84" y="371"/>
                    </a:lnTo>
                    <a:lnTo>
                      <a:pt x="102" y="392"/>
                    </a:lnTo>
                    <a:lnTo>
                      <a:pt x="111" y="401"/>
                    </a:lnTo>
                    <a:lnTo>
                      <a:pt x="120" y="411"/>
                    </a:lnTo>
                    <a:lnTo>
                      <a:pt x="131" y="419"/>
                    </a:lnTo>
                    <a:lnTo>
                      <a:pt x="141" y="426"/>
                    </a:lnTo>
                    <a:lnTo>
                      <a:pt x="141" y="426"/>
                    </a:lnTo>
                    <a:lnTo>
                      <a:pt x="151" y="434"/>
                    </a:lnTo>
                    <a:lnTo>
                      <a:pt x="163" y="444"/>
                    </a:lnTo>
                    <a:lnTo>
                      <a:pt x="174" y="454"/>
                    </a:lnTo>
                    <a:lnTo>
                      <a:pt x="186" y="465"/>
                    </a:lnTo>
                    <a:lnTo>
                      <a:pt x="197" y="478"/>
                    </a:lnTo>
                    <a:lnTo>
                      <a:pt x="208" y="491"/>
                    </a:lnTo>
                    <a:lnTo>
                      <a:pt x="219" y="506"/>
                    </a:lnTo>
                    <a:lnTo>
                      <a:pt x="229" y="521"/>
                    </a:lnTo>
                    <a:lnTo>
                      <a:pt x="229" y="521"/>
                    </a:lnTo>
                    <a:lnTo>
                      <a:pt x="261" y="567"/>
                    </a:lnTo>
                    <a:lnTo>
                      <a:pt x="291" y="607"/>
                    </a:lnTo>
                    <a:lnTo>
                      <a:pt x="305" y="624"/>
                    </a:lnTo>
                    <a:lnTo>
                      <a:pt x="319" y="640"/>
                    </a:lnTo>
                    <a:lnTo>
                      <a:pt x="332" y="654"/>
                    </a:lnTo>
                    <a:lnTo>
                      <a:pt x="346" y="668"/>
                    </a:lnTo>
                    <a:lnTo>
                      <a:pt x="346" y="668"/>
                    </a:lnTo>
                    <a:lnTo>
                      <a:pt x="371" y="692"/>
                    </a:lnTo>
                    <a:lnTo>
                      <a:pt x="398" y="714"/>
                    </a:lnTo>
                    <a:lnTo>
                      <a:pt x="398" y="714"/>
                    </a:lnTo>
                    <a:lnTo>
                      <a:pt x="429" y="741"/>
                    </a:lnTo>
                    <a:lnTo>
                      <a:pt x="445" y="755"/>
                    </a:lnTo>
                    <a:lnTo>
                      <a:pt x="459" y="769"/>
                    </a:lnTo>
                    <a:lnTo>
                      <a:pt x="459" y="769"/>
                    </a:lnTo>
                    <a:lnTo>
                      <a:pt x="481" y="790"/>
                    </a:lnTo>
                    <a:lnTo>
                      <a:pt x="504" y="809"/>
                    </a:lnTo>
                    <a:lnTo>
                      <a:pt x="504" y="809"/>
                    </a:lnTo>
                    <a:lnTo>
                      <a:pt x="526" y="828"/>
                    </a:lnTo>
                    <a:lnTo>
                      <a:pt x="548" y="849"/>
                    </a:lnTo>
                    <a:lnTo>
                      <a:pt x="548" y="849"/>
                    </a:lnTo>
                    <a:lnTo>
                      <a:pt x="571" y="872"/>
                    </a:lnTo>
                    <a:lnTo>
                      <a:pt x="594" y="896"/>
                    </a:lnTo>
                    <a:lnTo>
                      <a:pt x="594" y="896"/>
                    </a:lnTo>
                    <a:lnTo>
                      <a:pt x="615" y="920"/>
                    </a:lnTo>
                    <a:lnTo>
                      <a:pt x="638" y="943"/>
                    </a:lnTo>
                    <a:lnTo>
                      <a:pt x="643" y="948"/>
                    </a:lnTo>
                    <a:lnTo>
                      <a:pt x="646" y="943"/>
                    </a:lnTo>
                    <a:lnTo>
                      <a:pt x="646" y="943"/>
                    </a:lnTo>
                    <a:lnTo>
                      <a:pt x="658" y="929"/>
                    </a:lnTo>
                    <a:lnTo>
                      <a:pt x="669" y="917"/>
                    </a:lnTo>
                    <a:lnTo>
                      <a:pt x="682" y="904"/>
                    </a:lnTo>
                    <a:lnTo>
                      <a:pt x="696" y="893"/>
                    </a:lnTo>
                    <a:lnTo>
                      <a:pt x="724" y="871"/>
                    </a:lnTo>
                    <a:lnTo>
                      <a:pt x="753" y="851"/>
                    </a:lnTo>
                    <a:lnTo>
                      <a:pt x="753" y="851"/>
                    </a:lnTo>
                    <a:lnTo>
                      <a:pt x="784" y="829"/>
                    </a:lnTo>
                    <a:lnTo>
                      <a:pt x="784" y="829"/>
                    </a:lnTo>
                    <a:lnTo>
                      <a:pt x="812" y="807"/>
                    </a:lnTo>
                    <a:lnTo>
                      <a:pt x="843" y="787"/>
                    </a:lnTo>
                    <a:lnTo>
                      <a:pt x="906" y="748"/>
                    </a:lnTo>
                    <a:lnTo>
                      <a:pt x="906" y="748"/>
                    </a:lnTo>
                    <a:lnTo>
                      <a:pt x="944" y="725"/>
                    </a:lnTo>
                    <a:lnTo>
                      <a:pt x="980" y="702"/>
                    </a:lnTo>
                    <a:lnTo>
                      <a:pt x="986" y="698"/>
                    </a:lnTo>
                    <a:lnTo>
                      <a:pt x="981" y="693"/>
                    </a:lnTo>
                    <a:lnTo>
                      <a:pt x="981" y="693"/>
                    </a:lnTo>
                    <a:lnTo>
                      <a:pt x="964" y="676"/>
                    </a:lnTo>
                    <a:lnTo>
                      <a:pt x="949" y="660"/>
                    </a:lnTo>
                    <a:lnTo>
                      <a:pt x="920" y="624"/>
                    </a:lnTo>
                    <a:lnTo>
                      <a:pt x="917" y="620"/>
                    </a:lnTo>
                    <a:lnTo>
                      <a:pt x="917" y="620"/>
                    </a:lnTo>
                    <a:lnTo>
                      <a:pt x="882" y="579"/>
                    </a:lnTo>
                    <a:lnTo>
                      <a:pt x="850" y="543"/>
                    </a:lnTo>
                    <a:lnTo>
                      <a:pt x="819" y="510"/>
                    </a:lnTo>
                    <a:lnTo>
                      <a:pt x="789" y="480"/>
                    </a:lnTo>
                    <a:lnTo>
                      <a:pt x="789" y="480"/>
                    </a:lnTo>
                    <a:lnTo>
                      <a:pt x="751" y="446"/>
                    </a:lnTo>
                    <a:lnTo>
                      <a:pt x="712" y="412"/>
                    </a:lnTo>
                    <a:lnTo>
                      <a:pt x="712" y="412"/>
                    </a:lnTo>
                    <a:lnTo>
                      <a:pt x="668" y="372"/>
                    </a:lnTo>
                    <a:lnTo>
                      <a:pt x="624" y="332"/>
                    </a:lnTo>
                    <a:lnTo>
                      <a:pt x="604" y="313"/>
                    </a:lnTo>
                    <a:lnTo>
                      <a:pt x="583" y="291"/>
                    </a:lnTo>
                    <a:lnTo>
                      <a:pt x="564" y="269"/>
                    </a:lnTo>
                    <a:lnTo>
                      <a:pt x="544" y="246"/>
                    </a:lnTo>
                    <a:lnTo>
                      <a:pt x="544" y="246"/>
                    </a:lnTo>
                    <a:lnTo>
                      <a:pt x="522" y="221"/>
                    </a:lnTo>
                    <a:lnTo>
                      <a:pt x="501" y="195"/>
                    </a:lnTo>
                    <a:lnTo>
                      <a:pt x="501" y="195"/>
                    </a:lnTo>
                    <a:lnTo>
                      <a:pt x="475" y="165"/>
                    </a:lnTo>
                    <a:lnTo>
                      <a:pt x="450" y="135"/>
                    </a:lnTo>
                    <a:lnTo>
                      <a:pt x="450" y="135"/>
                    </a:lnTo>
                    <a:lnTo>
                      <a:pt x="441" y="125"/>
                    </a:lnTo>
                    <a:lnTo>
                      <a:pt x="431" y="116"/>
                    </a:lnTo>
                    <a:lnTo>
                      <a:pt x="431" y="116"/>
                    </a:lnTo>
                    <a:lnTo>
                      <a:pt x="422" y="107"/>
                    </a:lnTo>
                    <a:lnTo>
                      <a:pt x="413" y="98"/>
                    </a:lnTo>
                    <a:lnTo>
                      <a:pt x="413" y="98"/>
                    </a:lnTo>
                    <a:lnTo>
                      <a:pt x="400" y="81"/>
                    </a:lnTo>
                    <a:lnTo>
                      <a:pt x="389" y="67"/>
                    </a:lnTo>
                    <a:lnTo>
                      <a:pt x="378" y="54"/>
                    </a:lnTo>
                    <a:lnTo>
                      <a:pt x="366" y="44"/>
                    </a:lnTo>
                    <a:lnTo>
                      <a:pt x="366" y="44"/>
                    </a:lnTo>
                    <a:lnTo>
                      <a:pt x="355" y="33"/>
                    </a:lnTo>
                    <a:lnTo>
                      <a:pt x="346" y="21"/>
                    </a:lnTo>
                    <a:lnTo>
                      <a:pt x="346" y="21"/>
                    </a:lnTo>
                    <a:lnTo>
                      <a:pt x="377" y="0"/>
                    </a:lnTo>
                    <a:lnTo>
                      <a:pt x="377" y="0"/>
                    </a:lnTo>
                    <a:lnTo>
                      <a:pt x="382" y="6"/>
                    </a:lnTo>
                    <a:lnTo>
                      <a:pt x="382" y="6"/>
                    </a:lnTo>
                    <a:lnTo>
                      <a:pt x="433" y="64"/>
                    </a:lnTo>
                    <a:lnTo>
                      <a:pt x="433" y="64"/>
                    </a:lnTo>
                    <a:lnTo>
                      <a:pt x="496" y="134"/>
                    </a:lnTo>
                    <a:lnTo>
                      <a:pt x="527" y="170"/>
                    </a:lnTo>
                    <a:lnTo>
                      <a:pt x="558" y="207"/>
                    </a:lnTo>
                    <a:lnTo>
                      <a:pt x="558" y="207"/>
                    </a:lnTo>
                    <a:lnTo>
                      <a:pt x="585" y="239"/>
                    </a:lnTo>
                    <a:lnTo>
                      <a:pt x="614" y="273"/>
                    </a:lnTo>
                    <a:lnTo>
                      <a:pt x="631" y="290"/>
                    </a:lnTo>
                    <a:lnTo>
                      <a:pt x="647" y="307"/>
                    </a:lnTo>
                    <a:lnTo>
                      <a:pt x="665" y="324"/>
                    </a:lnTo>
                    <a:lnTo>
                      <a:pt x="683" y="341"/>
                    </a:lnTo>
                    <a:lnTo>
                      <a:pt x="683" y="341"/>
                    </a:lnTo>
                    <a:lnTo>
                      <a:pt x="729" y="380"/>
                    </a:lnTo>
                    <a:lnTo>
                      <a:pt x="729" y="380"/>
                    </a:lnTo>
                    <a:lnTo>
                      <a:pt x="765" y="411"/>
                    </a:lnTo>
                    <a:lnTo>
                      <a:pt x="801" y="444"/>
                    </a:lnTo>
                    <a:lnTo>
                      <a:pt x="801" y="444"/>
                    </a:lnTo>
                    <a:lnTo>
                      <a:pt x="836" y="477"/>
                    </a:lnTo>
                    <a:lnTo>
                      <a:pt x="869" y="511"/>
                    </a:lnTo>
                    <a:lnTo>
                      <a:pt x="900" y="546"/>
                    </a:lnTo>
                    <a:lnTo>
                      <a:pt x="930" y="581"/>
                    </a:lnTo>
                    <a:lnTo>
                      <a:pt x="930" y="581"/>
                    </a:lnTo>
                    <a:lnTo>
                      <a:pt x="946" y="600"/>
                    </a:lnTo>
                    <a:lnTo>
                      <a:pt x="946" y="600"/>
                    </a:lnTo>
                    <a:lnTo>
                      <a:pt x="962" y="620"/>
                    </a:lnTo>
                    <a:lnTo>
                      <a:pt x="980" y="641"/>
                    </a:lnTo>
                    <a:lnTo>
                      <a:pt x="998" y="661"/>
                    </a:lnTo>
                    <a:lnTo>
                      <a:pt x="1008" y="669"/>
                    </a:lnTo>
                    <a:lnTo>
                      <a:pt x="1018" y="677"/>
                    </a:lnTo>
                    <a:lnTo>
                      <a:pt x="1019" y="678"/>
                    </a:lnTo>
                    <a:lnTo>
                      <a:pt x="1020" y="678"/>
                    </a:lnTo>
                    <a:lnTo>
                      <a:pt x="1020" y="678"/>
                    </a:lnTo>
                    <a:lnTo>
                      <a:pt x="1025" y="680"/>
                    </a:lnTo>
                    <a:lnTo>
                      <a:pt x="1029" y="684"/>
                    </a:lnTo>
                    <a:lnTo>
                      <a:pt x="1029" y="685"/>
                    </a:lnTo>
                    <a:lnTo>
                      <a:pt x="1030" y="686"/>
                    </a:lnTo>
                    <a:lnTo>
                      <a:pt x="1030" y="686"/>
                    </a:lnTo>
                    <a:lnTo>
                      <a:pt x="1032" y="689"/>
                    </a:lnTo>
                    <a:lnTo>
                      <a:pt x="1035" y="692"/>
                    </a:lnTo>
                    <a:lnTo>
                      <a:pt x="1036" y="695"/>
                    </a:lnTo>
                    <a:lnTo>
                      <a:pt x="1037" y="698"/>
                    </a:lnTo>
                    <a:lnTo>
                      <a:pt x="1037" y="699"/>
                    </a:lnTo>
                    <a:lnTo>
                      <a:pt x="1037" y="700"/>
                    </a:lnTo>
                    <a:lnTo>
                      <a:pt x="1037" y="700"/>
                    </a:lnTo>
                    <a:lnTo>
                      <a:pt x="1041" y="711"/>
                    </a:lnTo>
                    <a:lnTo>
                      <a:pt x="1045" y="723"/>
                    </a:lnTo>
                    <a:lnTo>
                      <a:pt x="1047" y="735"/>
                    </a:lnTo>
                    <a:lnTo>
                      <a:pt x="1049" y="748"/>
                    </a:lnTo>
                    <a:lnTo>
                      <a:pt x="1051" y="774"/>
                    </a:lnTo>
                    <a:lnTo>
                      <a:pt x="1051" y="800"/>
                    </a:lnTo>
                    <a:lnTo>
                      <a:pt x="1050" y="826"/>
                    </a:lnTo>
                    <a:lnTo>
                      <a:pt x="1047" y="851"/>
                    </a:lnTo>
                    <a:lnTo>
                      <a:pt x="1044" y="872"/>
                    </a:lnTo>
                    <a:lnTo>
                      <a:pt x="1040" y="892"/>
                    </a:lnTo>
                    <a:lnTo>
                      <a:pt x="1040" y="892"/>
                    </a:lnTo>
                    <a:lnTo>
                      <a:pt x="1037" y="911"/>
                    </a:lnTo>
                    <a:lnTo>
                      <a:pt x="1035" y="929"/>
                    </a:lnTo>
                    <a:lnTo>
                      <a:pt x="1030" y="967"/>
                    </a:lnTo>
                    <a:lnTo>
                      <a:pt x="1030" y="973"/>
                    </a:lnTo>
                    <a:lnTo>
                      <a:pt x="1030" y="973"/>
                    </a:lnTo>
                    <a:lnTo>
                      <a:pt x="1029" y="991"/>
                    </a:lnTo>
                    <a:lnTo>
                      <a:pt x="1029" y="991"/>
                    </a:lnTo>
                    <a:lnTo>
                      <a:pt x="1029" y="1009"/>
                    </a:lnTo>
                    <a:lnTo>
                      <a:pt x="1028" y="1017"/>
                    </a:lnTo>
                    <a:lnTo>
                      <a:pt x="1026" y="1024"/>
                    </a:lnTo>
                    <a:lnTo>
                      <a:pt x="1026" y="1024"/>
                    </a:lnTo>
                    <a:lnTo>
                      <a:pt x="1024" y="1031"/>
                    </a:lnTo>
                    <a:lnTo>
                      <a:pt x="1023" y="1039"/>
                    </a:lnTo>
                    <a:lnTo>
                      <a:pt x="1023" y="1051"/>
                    </a:lnTo>
                    <a:lnTo>
                      <a:pt x="1023" y="1051"/>
                    </a:lnTo>
                    <a:lnTo>
                      <a:pt x="1023" y="1059"/>
                    </a:lnTo>
                    <a:lnTo>
                      <a:pt x="1021" y="1068"/>
                    </a:lnTo>
                    <a:lnTo>
                      <a:pt x="1019" y="1075"/>
                    </a:lnTo>
                    <a:lnTo>
                      <a:pt x="1016" y="1079"/>
                    </a:lnTo>
                    <a:lnTo>
                      <a:pt x="1013" y="1083"/>
                    </a:lnTo>
                    <a:lnTo>
                      <a:pt x="1013" y="1083"/>
                    </a:lnTo>
                    <a:lnTo>
                      <a:pt x="1010" y="1085"/>
                    </a:lnTo>
                    <a:lnTo>
                      <a:pt x="1008" y="1086"/>
                    </a:lnTo>
                    <a:lnTo>
                      <a:pt x="1005" y="1087"/>
                    </a:lnTo>
                    <a:lnTo>
                      <a:pt x="1002" y="1088"/>
                    </a:lnTo>
                    <a:lnTo>
                      <a:pt x="1002" y="1088"/>
                    </a:lnTo>
                    <a:lnTo>
                      <a:pt x="1002" y="1088"/>
                    </a:lnTo>
                    <a:lnTo>
                      <a:pt x="998" y="1087"/>
                    </a:lnTo>
                    <a:lnTo>
                      <a:pt x="997" y="1087"/>
                    </a:lnTo>
                    <a:lnTo>
                      <a:pt x="996" y="1087"/>
                    </a:lnTo>
                    <a:lnTo>
                      <a:pt x="996" y="1087"/>
                    </a:lnTo>
                    <a:lnTo>
                      <a:pt x="992" y="1088"/>
                    </a:lnTo>
                    <a:lnTo>
                      <a:pt x="991" y="1088"/>
                    </a:lnTo>
                    <a:close/>
                    <a:moveTo>
                      <a:pt x="1002" y="731"/>
                    </a:moveTo>
                    <a:lnTo>
                      <a:pt x="1002" y="731"/>
                    </a:lnTo>
                    <a:lnTo>
                      <a:pt x="954" y="761"/>
                    </a:lnTo>
                    <a:lnTo>
                      <a:pt x="954" y="761"/>
                    </a:lnTo>
                    <a:lnTo>
                      <a:pt x="918" y="784"/>
                    </a:lnTo>
                    <a:lnTo>
                      <a:pt x="918" y="784"/>
                    </a:lnTo>
                    <a:lnTo>
                      <a:pt x="885" y="803"/>
                    </a:lnTo>
                    <a:lnTo>
                      <a:pt x="885" y="803"/>
                    </a:lnTo>
                    <a:lnTo>
                      <a:pt x="856" y="821"/>
                    </a:lnTo>
                    <a:lnTo>
                      <a:pt x="842" y="830"/>
                    </a:lnTo>
                    <a:lnTo>
                      <a:pt x="829" y="839"/>
                    </a:lnTo>
                    <a:lnTo>
                      <a:pt x="819" y="847"/>
                    </a:lnTo>
                    <a:lnTo>
                      <a:pt x="819" y="847"/>
                    </a:lnTo>
                    <a:lnTo>
                      <a:pt x="773" y="881"/>
                    </a:lnTo>
                    <a:lnTo>
                      <a:pt x="729" y="917"/>
                    </a:lnTo>
                    <a:lnTo>
                      <a:pt x="729" y="917"/>
                    </a:lnTo>
                    <a:lnTo>
                      <a:pt x="717" y="925"/>
                    </a:lnTo>
                    <a:lnTo>
                      <a:pt x="717" y="925"/>
                    </a:lnTo>
                    <a:lnTo>
                      <a:pt x="704" y="936"/>
                    </a:lnTo>
                    <a:lnTo>
                      <a:pt x="691" y="948"/>
                    </a:lnTo>
                    <a:lnTo>
                      <a:pt x="678" y="960"/>
                    </a:lnTo>
                    <a:lnTo>
                      <a:pt x="672" y="967"/>
                    </a:lnTo>
                    <a:lnTo>
                      <a:pt x="668" y="974"/>
                    </a:lnTo>
                    <a:lnTo>
                      <a:pt x="664" y="980"/>
                    </a:lnTo>
                    <a:lnTo>
                      <a:pt x="671" y="982"/>
                    </a:lnTo>
                    <a:lnTo>
                      <a:pt x="671" y="982"/>
                    </a:lnTo>
                    <a:lnTo>
                      <a:pt x="699" y="991"/>
                    </a:lnTo>
                    <a:lnTo>
                      <a:pt x="699" y="991"/>
                    </a:lnTo>
                    <a:lnTo>
                      <a:pt x="718" y="996"/>
                    </a:lnTo>
                    <a:lnTo>
                      <a:pt x="738" y="1003"/>
                    </a:lnTo>
                    <a:lnTo>
                      <a:pt x="738" y="1003"/>
                    </a:lnTo>
                    <a:lnTo>
                      <a:pt x="756" y="1007"/>
                    </a:lnTo>
                    <a:lnTo>
                      <a:pt x="772" y="1010"/>
                    </a:lnTo>
                    <a:lnTo>
                      <a:pt x="772" y="1010"/>
                    </a:lnTo>
                    <a:lnTo>
                      <a:pt x="792" y="1014"/>
                    </a:lnTo>
                    <a:lnTo>
                      <a:pt x="811" y="1018"/>
                    </a:lnTo>
                    <a:lnTo>
                      <a:pt x="811" y="1018"/>
                    </a:lnTo>
                    <a:lnTo>
                      <a:pt x="854" y="1028"/>
                    </a:lnTo>
                    <a:lnTo>
                      <a:pt x="897" y="1039"/>
                    </a:lnTo>
                    <a:lnTo>
                      <a:pt x="941" y="1046"/>
                    </a:lnTo>
                    <a:lnTo>
                      <a:pt x="962" y="1049"/>
                    </a:lnTo>
                    <a:lnTo>
                      <a:pt x="984" y="1051"/>
                    </a:lnTo>
                    <a:lnTo>
                      <a:pt x="991" y="1052"/>
                    </a:lnTo>
                    <a:lnTo>
                      <a:pt x="990" y="1045"/>
                    </a:lnTo>
                    <a:lnTo>
                      <a:pt x="990" y="1045"/>
                    </a:lnTo>
                    <a:lnTo>
                      <a:pt x="989" y="1039"/>
                    </a:lnTo>
                    <a:lnTo>
                      <a:pt x="989" y="1039"/>
                    </a:lnTo>
                    <a:lnTo>
                      <a:pt x="987" y="1032"/>
                    </a:lnTo>
                    <a:lnTo>
                      <a:pt x="987" y="1029"/>
                    </a:lnTo>
                    <a:lnTo>
                      <a:pt x="987" y="1027"/>
                    </a:lnTo>
                    <a:lnTo>
                      <a:pt x="987" y="1027"/>
                    </a:lnTo>
                    <a:lnTo>
                      <a:pt x="990" y="1018"/>
                    </a:lnTo>
                    <a:lnTo>
                      <a:pt x="992" y="1008"/>
                    </a:lnTo>
                    <a:lnTo>
                      <a:pt x="993" y="988"/>
                    </a:lnTo>
                    <a:lnTo>
                      <a:pt x="993" y="988"/>
                    </a:lnTo>
                    <a:lnTo>
                      <a:pt x="994" y="974"/>
                    </a:lnTo>
                    <a:lnTo>
                      <a:pt x="994" y="974"/>
                    </a:lnTo>
                    <a:lnTo>
                      <a:pt x="995" y="957"/>
                    </a:lnTo>
                    <a:lnTo>
                      <a:pt x="995" y="957"/>
                    </a:lnTo>
                    <a:lnTo>
                      <a:pt x="998" y="925"/>
                    </a:lnTo>
                    <a:lnTo>
                      <a:pt x="1000" y="910"/>
                    </a:lnTo>
                    <a:lnTo>
                      <a:pt x="1004" y="893"/>
                    </a:lnTo>
                    <a:lnTo>
                      <a:pt x="1004" y="893"/>
                    </a:lnTo>
                    <a:lnTo>
                      <a:pt x="1010" y="856"/>
                    </a:lnTo>
                    <a:lnTo>
                      <a:pt x="1013" y="835"/>
                    </a:lnTo>
                    <a:lnTo>
                      <a:pt x="1015" y="813"/>
                    </a:lnTo>
                    <a:lnTo>
                      <a:pt x="1016" y="793"/>
                    </a:lnTo>
                    <a:lnTo>
                      <a:pt x="1015" y="772"/>
                    </a:lnTo>
                    <a:lnTo>
                      <a:pt x="1014" y="753"/>
                    </a:lnTo>
                    <a:lnTo>
                      <a:pt x="1010" y="734"/>
                    </a:lnTo>
                    <a:lnTo>
                      <a:pt x="1008" y="726"/>
                    </a:lnTo>
                    <a:lnTo>
                      <a:pt x="1002" y="73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2" name="Freeform 207">
                <a:extLst>
                  <a:ext uri="{FF2B5EF4-FFF2-40B4-BE49-F238E27FC236}">
                    <a16:creationId xmlns:a16="http://schemas.microsoft.com/office/drawing/2014/main" id="{E6B19202-EE55-4BEC-90DF-A8FA371AE8C7}"/>
                  </a:ext>
                </a:extLst>
              </p:cNvPr>
              <p:cNvSpPr/>
              <p:nvPr/>
            </p:nvSpPr>
            <p:spPr bwMode="auto">
              <a:xfrm>
                <a:off x="4251325" y="2251075"/>
                <a:ext cx="195263" cy="161925"/>
              </a:xfrm>
              <a:custGeom>
                <a:avLst/>
                <a:gdLst/>
                <a:ahLst/>
                <a:cxnLst>
                  <a:cxn ang="0">
                    <a:pos x="15" y="307"/>
                  </a:cxn>
                  <a:cxn ang="0">
                    <a:pos x="9" y="306"/>
                  </a:cxn>
                  <a:cxn ang="0">
                    <a:pos x="2" y="298"/>
                  </a:cxn>
                  <a:cxn ang="0">
                    <a:pos x="0" y="293"/>
                  </a:cxn>
                  <a:cxn ang="0">
                    <a:pos x="2" y="281"/>
                  </a:cxn>
                  <a:cxn ang="0">
                    <a:pos x="6" y="275"/>
                  </a:cxn>
                  <a:cxn ang="0">
                    <a:pos x="12" y="272"/>
                  </a:cxn>
                  <a:cxn ang="0">
                    <a:pos x="18" y="269"/>
                  </a:cxn>
                  <a:cxn ang="0">
                    <a:pos x="30" y="259"/>
                  </a:cxn>
                  <a:cxn ang="0">
                    <a:pos x="48" y="238"/>
                  </a:cxn>
                  <a:cxn ang="0">
                    <a:pos x="59" y="222"/>
                  </a:cxn>
                  <a:cxn ang="0">
                    <a:pos x="75" y="201"/>
                  </a:cxn>
                  <a:cxn ang="0">
                    <a:pos x="94" y="180"/>
                  </a:cxn>
                  <a:cxn ang="0">
                    <a:pos x="136" y="143"/>
                  </a:cxn>
                  <a:cxn ang="0">
                    <a:pos x="160" y="124"/>
                  </a:cxn>
                  <a:cxn ang="0">
                    <a:pos x="174" y="112"/>
                  </a:cxn>
                  <a:cxn ang="0">
                    <a:pos x="224" y="83"/>
                  </a:cxn>
                  <a:cxn ang="0">
                    <a:pos x="241" y="73"/>
                  </a:cxn>
                  <a:cxn ang="0">
                    <a:pos x="259" y="63"/>
                  </a:cxn>
                  <a:cxn ang="0">
                    <a:pos x="305" y="32"/>
                  </a:cxn>
                  <a:cxn ang="0">
                    <a:pos x="345" y="3"/>
                  </a:cxn>
                  <a:cxn ang="0">
                    <a:pos x="354" y="0"/>
                  </a:cxn>
                  <a:cxn ang="0">
                    <a:pos x="359" y="1"/>
                  </a:cxn>
                  <a:cxn ang="0">
                    <a:pos x="366" y="8"/>
                  </a:cxn>
                  <a:cxn ang="0">
                    <a:pos x="368" y="12"/>
                  </a:cxn>
                  <a:cxn ang="0">
                    <a:pos x="369" y="22"/>
                  </a:cxn>
                  <a:cxn ang="0">
                    <a:pos x="367" y="29"/>
                  </a:cxn>
                  <a:cxn ang="0">
                    <a:pos x="362" y="35"/>
                  </a:cxn>
                  <a:cxn ang="0">
                    <a:pos x="339" y="51"/>
                  </a:cxn>
                  <a:cxn ang="0">
                    <a:pos x="270" y="96"/>
                  </a:cxn>
                  <a:cxn ang="0">
                    <a:pos x="240" y="115"/>
                  </a:cxn>
                  <a:cxn ang="0">
                    <a:pos x="180" y="157"/>
                  </a:cxn>
                  <a:cxn ang="0">
                    <a:pos x="151" y="179"/>
                  </a:cxn>
                  <a:cxn ang="0">
                    <a:pos x="109" y="218"/>
                  </a:cxn>
                  <a:cxn ang="0">
                    <a:pos x="78" y="252"/>
                  </a:cxn>
                  <a:cxn ang="0">
                    <a:pos x="69" y="264"/>
                  </a:cxn>
                  <a:cxn ang="0">
                    <a:pos x="47" y="290"/>
                  </a:cxn>
                  <a:cxn ang="0">
                    <a:pos x="35" y="300"/>
                  </a:cxn>
                  <a:cxn ang="0">
                    <a:pos x="21" y="306"/>
                  </a:cxn>
                  <a:cxn ang="0">
                    <a:pos x="15" y="307"/>
                  </a:cxn>
                </a:cxnLst>
                <a:rect l="0" t="0" r="r" b="b"/>
                <a:pathLst>
                  <a:path w="369" h="307">
                    <a:moveTo>
                      <a:pt x="15" y="307"/>
                    </a:moveTo>
                    <a:lnTo>
                      <a:pt x="15" y="307"/>
                    </a:lnTo>
                    <a:lnTo>
                      <a:pt x="12" y="307"/>
                    </a:lnTo>
                    <a:lnTo>
                      <a:pt x="9" y="306"/>
                    </a:lnTo>
                    <a:lnTo>
                      <a:pt x="5" y="303"/>
                    </a:lnTo>
                    <a:lnTo>
                      <a:pt x="2" y="298"/>
                    </a:lnTo>
                    <a:lnTo>
                      <a:pt x="0" y="293"/>
                    </a:lnTo>
                    <a:lnTo>
                      <a:pt x="0" y="293"/>
                    </a:lnTo>
                    <a:lnTo>
                      <a:pt x="0" y="287"/>
                    </a:lnTo>
                    <a:lnTo>
                      <a:pt x="2" y="281"/>
                    </a:lnTo>
                    <a:lnTo>
                      <a:pt x="4" y="277"/>
                    </a:lnTo>
                    <a:lnTo>
                      <a:pt x="6" y="275"/>
                    </a:lnTo>
                    <a:lnTo>
                      <a:pt x="9" y="273"/>
                    </a:lnTo>
                    <a:lnTo>
                      <a:pt x="12" y="272"/>
                    </a:lnTo>
                    <a:lnTo>
                      <a:pt x="12" y="272"/>
                    </a:lnTo>
                    <a:lnTo>
                      <a:pt x="18" y="269"/>
                    </a:lnTo>
                    <a:lnTo>
                      <a:pt x="24" y="265"/>
                    </a:lnTo>
                    <a:lnTo>
                      <a:pt x="30" y="259"/>
                    </a:lnTo>
                    <a:lnTo>
                      <a:pt x="36" y="253"/>
                    </a:lnTo>
                    <a:lnTo>
                      <a:pt x="48" y="238"/>
                    </a:lnTo>
                    <a:lnTo>
                      <a:pt x="59" y="222"/>
                    </a:lnTo>
                    <a:lnTo>
                      <a:pt x="59" y="222"/>
                    </a:lnTo>
                    <a:lnTo>
                      <a:pt x="68" y="210"/>
                    </a:lnTo>
                    <a:lnTo>
                      <a:pt x="75" y="201"/>
                    </a:lnTo>
                    <a:lnTo>
                      <a:pt x="75" y="201"/>
                    </a:lnTo>
                    <a:lnTo>
                      <a:pt x="94" y="180"/>
                    </a:lnTo>
                    <a:lnTo>
                      <a:pt x="114" y="162"/>
                    </a:lnTo>
                    <a:lnTo>
                      <a:pt x="136" y="143"/>
                    </a:lnTo>
                    <a:lnTo>
                      <a:pt x="157" y="126"/>
                    </a:lnTo>
                    <a:lnTo>
                      <a:pt x="160" y="124"/>
                    </a:lnTo>
                    <a:lnTo>
                      <a:pt x="160" y="124"/>
                    </a:lnTo>
                    <a:lnTo>
                      <a:pt x="174" y="112"/>
                    </a:lnTo>
                    <a:lnTo>
                      <a:pt x="190" y="102"/>
                    </a:lnTo>
                    <a:lnTo>
                      <a:pt x="224" y="83"/>
                    </a:lnTo>
                    <a:lnTo>
                      <a:pt x="224" y="83"/>
                    </a:lnTo>
                    <a:lnTo>
                      <a:pt x="241" y="73"/>
                    </a:lnTo>
                    <a:lnTo>
                      <a:pt x="259" y="63"/>
                    </a:lnTo>
                    <a:lnTo>
                      <a:pt x="259" y="63"/>
                    </a:lnTo>
                    <a:lnTo>
                      <a:pt x="283" y="47"/>
                    </a:lnTo>
                    <a:lnTo>
                      <a:pt x="305" y="32"/>
                    </a:lnTo>
                    <a:lnTo>
                      <a:pt x="345" y="3"/>
                    </a:lnTo>
                    <a:lnTo>
                      <a:pt x="345" y="3"/>
                    </a:lnTo>
                    <a:lnTo>
                      <a:pt x="350" y="1"/>
                    </a:lnTo>
                    <a:lnTo>
                      <a:pt x="354" y="0"/>
                    </a:lnTo>
                    <a:lnTo>
                      <a:pt x="354" y="0"/>
                    </a:lnTo>
                    <a:lnTo>
                      <a:pt x="359" y="1"/>
                    </a:lnTo>
                    <a:lnTo>
                      <a:pt x="363" y="4"/>
                    </a:lnTo>
                    <a:lnTo>
                      <a:pt x="366" y="8"/>
                    </a:lnTo>
                    <a:lnTo>
                      <a:pt x="368" y="12"/>
                    </a:lnTo>
                    <a:lnTo>
                      <a:pt x="368" y="12"/>
                    </a:lnTo>
                    <a:lnTo>
                      <a:pt x="369" y="16"/>
                    </a:lnTo>
                    <a:lnTo>
                      <a:pt x="369" y="22"/>
                    </a:lnTo>
                    <a:lnTo>
                      <a:pt x="369" y="25"/>
                    </a:lnTo>
                    <a:lnTo>
                      <a:pt x="367" y="29"/>
                    </a:lnTo>
                    <a:lnTo>
                      <a:pt x="365" y="32"/>
                    </a:lnTo>
                    <a:lnTo>
                      <a:pt x="362" y="35"/>
                    </a:lnTo>
                    <a:lnTo>
                      <a:pt x="362" y="35"/>
                    </a:lnTo>
                    <a:lnTo>
                      <a:pt x="339" y="51"/>
                    </a:lnTo>
                    <a:lnTo>
                      <a:pt x="317" y="67"/>
                    </a:lnTo>
                    <a:lnTo>
                      <a:pt x="270" y="96"/>
                    </a:lnTo>
                    <a:lnTo>
                      <a:pt x="270" y="96"/>
                    </a:lnTo>
                    <a:lnTo>
                      <a:pt x="240" y="115"/>
                    </a:lnTo>
                    <a:lnTo>
                      <a:pt x="210" y="135"/>
                    </a:lnTo>
                    <a:lnTo>
                      <a:pt x="180" y="157"/>
                    </a:lnTo>
                    <a:lnTo>
                      <a:pt x="151" y="179"/>
                    </a:lnTo>
                    <a:lnTo>
                      <a:pt x="151" y="179"/>
                    </a:lnTo>
                    <a:lnTo>
                      <a:pt x="131" y="198"/>
                    </a:lnTo>
                    <a:lnTo>
                      <a:pt x="109" y="218"/>
                    </a:lnTo>
                    <a:lnTo>
                      <a:pt x="88" y="239"/>
                    </a:lnTo>
                    <a:lnTo>
                      <a:pt x="78" y="252"/>
                    </a:lnTo>
                    <a:lnTo>
                      <a:pt x="69" y="264"/>
                    </a:lnTo>
                    <a:lnTo>
                      <a:pt x="69" y="264"/>
                    </a:lnTo>
                    <a:lnTo>
                      <a:pt x="59" y="277"/>
                    </a:lnTo>
                    <a:lnTo>
                      <a:pt x="47" y="290"/>
                    </a:lnTo>
                    <a:lnTo>
                      <a:pt x="42" y="295"/>
                    </a:lnTo>
                    <a:lnTo>
                      <a:pt x="35" y="300"/>
                    </a:lnTo>
                    <a:lnTo>
                      <a:pt x="29" y="304"/>
                    </a:lnTo>
                    <a:lnTo>
                      <a:pt x="21" y="306"/>
                    </a:lnTo>
                    <a:lnTo>
                      <a:pt x="21" y="306"/>
                    </a:lnTo>
                    <a:lnTo>
                      <a:pt x="15" y="307"/>
                    </a:lnTo>
                    <a:lnTo>
                      <a:pt x="15" y="307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3" name="Freeform 208">
                <a:extLst>
                  <a:ext uri="{FF2B5EF4-FFF2-40B4-BE49-F238E27FC236}">
                    <a16:creationId xmlns:a16="http://schemas.microsoft.com/office/drawing/2014/main" id="{116065E2-DF37-4EB9-B0E0-19154929517A}"/>
                  </a:ext>
                </a:extLst>
              </p:cNvPr>
              <p:cNvSpPr/>
              <p:nvPr/>
            </p:nvSpPr>
            <p:spPr bwMode="auto">
              <a:xfrm>
                <a:off x="4284663" y="2282825"/>
                <a:ext cx="195263" cy="171450"/>
              </a:xfrm>
              <a:custGeom>
                <a:avLst/>
                <a:gdLst/>
                <a:ahLst/>
                <a:cxnLst>
                  <a:cxn ang="0">
                    <a:pos x="15" y="323"/>
                  </a:cxn>
                  <a:cxn ang="0">
                    <a:pos x="6" y="319"/>
                  </a:cxn>
                  <a:cxn ang="0">
                    <a:pos x="1" y="309"/>
                  </a:cxn>
                  <a:cxn ang="0">
                    <a:pos x="0" y="306"/>
                  </a:cxn>
                  <a:cxn ang="0">
                    <a:pos x="0" y="297"/>
                  </a:cxn>
                  <a:cxn ang="0">
                    <a:pos x="4" y="290"/>
                  </a:cxn>
                  <a:cxn ang="0">
                    <a:pos x="7" y="287"/>
                  </a:cxn>
                  <a:cxn ang="0">
                    <a:pos x="15" y="277"/>
                  </a:cxn>
                  <a:cxn ang="0">
                    <a:pos x="20" y="266"/>
                  </a:cxn>
                  <a:cxn ang="0">
                    <a:pos x="29" y="253"/>
                  </a:cxn>
                  <a:cxn ang="0">
                    <a:pos x="48" y="230"/>
                  </a:cxn>
                  <a:cxn ang="0">
                    <a:pos x="68" y="211"/>
                  </a:cxn>
                  <a:cxn ang="0">
                    <a:pos x="94" y="190"/>
                  </a:cxn>
                  <a:cxn ang="0">
                    <a:pos x="126" y="162"/>
                  </a:cxn>
                  <a:cxn ang="0">
                    <a:pos x="159" y="135"/>
                  </a:cxn>
                  <a:cxn ang="0">
                    <a:pos x="187" y="111"/>
                  </a:cxn>
                  <a:cxn ang="0">
                    <a:pos x="236" y="73"/>
                  </a:cxn>
                  <a:cxn ang="0">
                    <a:pos x="254" y="61"/>
                  </a:cxn>
                  <a:cxn ang="0">
                    <a:pos x="311" y="23"/>
                  </a:cxn>
                  <a:cxn ang="0">
                    <a:pos x="344" y="3"/>
                  </a:cxn>
                  <a:cxn ang="0">
                    <a:pos x="348" y="1"/>
                  </a:cxn>
                  <a:cxn ang="0">
                    <a:pos x="352" y="0"/>
                  </a:cxn>
                  <a:cxn ang="0">
                    <a:pos x="358" y="2"/>
                  </a:cxn>
                  <a:cxn ang="0">
                    <a:pos x="366" y="9"/>
                  </a:cxn>
                  <a:cxn ang="0">
                    <a:pos x="368" y="14"/>
                  </a:cxn>
                  <a:cxn ang="0">
                    <a:pos x="369" y="22"/>
                  </a:cxn>
                  <a:cxn ang="0">
                    <a:pos x="366" y="29"/>
                  </a:cxn>
                  <a:cxn ang="0">
                    <a:pos x="361" y="35"/>
                  </a:cxn>
                  <a:cxn ang="0">
                    <a:pos x="325" y="57"/>
                  </a:cxn>
                  <a:cxn ang="0">
                    <a:pos x="271" y="92"/>
                  </a:cxn>
                  <a:cxn ang="0">
                    <a:pos x="250" y="107"/>
                  </a:cxn>
                  <a:cxn ang="0">
                    <a:pos x="190" y="157"/>
                  </a:cxn>
                  <a:cxn ang="0">
                    <a:pos x="164" y="179"/>
                  </a:cxn>
                  <a:cxn ang="0">
                    <a:pos x="134" y="203"/>
                  </a:cxn>
                  <a:cxn ang="0">
                    <a:pos x="102" y="229"/>
                  </a:cxn>
                  <a:cxn ang="0">
                    <a:pos x="72" y="258"/>
                  </a:cxn>
                  <a:cxn ang="0">
                    <a:pos x="66" y="264"/>
                  </a:cxn>
                  <a:cxn ang="0">
                    <a:pos x="51" y="286"/>
                  </a:cxn>
                  <a:cxn ang="0">
                    <a:pos x="46" y="295"/>
                  </a:cxn>
                  <a:cxn ang="0">
                    <a:pos x="33" y="312"/>
                  </a:cxn>
                  <a:cxn ang="0">
                    <a:pos x="24" y="319"/>
                  </a:cxn>
                  <a:cxn ang="0">
                    <a:pos x="15" y="323"/>
                  </a:cxn>
                </a:cxnLst>
                <a:rect l="0" t="0" r="r" b="b"/>
                <a:pathLst>
                  <a:path w="369" h="323">
                    <a:moveTo>
                      <a:pt x="15" y="323"/>
                    </a:moveTo>
                    <a:lnTo>
                      <a:pt x="15" y="323"/>
                    </a:lnTo>
                    <a:lnTo>
                      <a:pt x="10" y="322"/>
                    </a:lnTo>
                    <a:lnTo>
                      <a:pt x="6" y="319"/>
                    </a:lnTo>
                    <a:lnTo>
                      <a:pt x="3" y="315"/>
                    </a:lnTo>
                    <a:lnTo>
                      <a:pt x="1" y="309"/>
                    </a:lnTo>
                    <a:lnTo>
                      <a:pt x="1" y="309"/>
                    </a:lnTo>
                    <a:lnTo>
                      <a:pt x="0" y="306"/>
                    </a:lnTo>
                    <a:lnTo>
                      <a:pt x="0" y="300"/>
                    </a:lnTo>
                    <a:lnTo>
                      <a:pt x="0" y="297"/>
                    </a:lnTo>
                    <a:lnTo>
                      <a:pt x="2" y="294"/>
                    </a:lnTo>
                    <a:lnTo>
                      <a:pt x="4" y="290"/>
                    </a:lnTo>
                    <a:lnTo>
                      <a:pt x="7" y="287"/>
                    </a:lnTo>
                    <a:lnTo>
                      <a:pt x="7" y="287"/>
                    </a:lnTo>
                    <a:lnTo>
                      <a:pt x="11" y="283"/>
                    </a:lnTo>
                    <a:lnTo>
                      <a:pt x="15" y="277"/>
                    </a:lnTo>
                    <a:lnTo>
                      <a:pt x="20" y="266"/>
                    </a:lnTo>
                    <a:lnTo>
                      <a:pt x="20" y="266"/>
                    </a:lnTo>
                    <a:lnTo>
                      <a:pt x="24" y="259"/>
                    </a:lnTo>
                    <a:lnTo>
                      <a:pt x="29" y="253"/>
                    </a:lnTo>
                    <a:lnTo>
                      <a:pt x="29" y="253"/>
                    </a:lnTo>
                    <a:lnTo>
                      <a:pt x="48" y="230"/>
                    </a:lnTo>
                    <a:lnTo>
                      <a:pt x="59" y="221"/>
                    </a:lnTo>
                    <a:lnTo>
                      <a:pt x="68" y="211"/>
                    </a:lnTo>
                    <a:lnTo>
                      <a:pt x="68" y="211"/>
                    </a:lnTo>
                    <a:lnTo>
                      <a:pt x="94" y="190"/>
                    </a:lnTo>
                    <a:lnTo>
                      <a:pt x="94" y="190"/>
                    </a:lnTo>
                    <a:lnTo>
                      <a:pt x="126" y="162"/>
                    </a:lnTo>
                    <a:lnTo>
                      <a:pt x="159" y="135"/>
                    </a:lnTo>
                    <a:lnTo>
                      <a:pt x="159" y="135"/>
                    </a:lnTo>
                    <a:lnTo>
                      <a:pt x="187" y="111"/>
                    </a:lnTo>
                    <a:lnTo>
                      <a:pt x="187" y="111"/>
                    </a:lnTo>
                    <a:lnTo>
                      <a:pt x="220" y="85"/>
                    </a:lnTo>
                    <a:lnTo>
                      <a:pt x="236" y="73"/>
                    </a:lnTo>
                    <a:lnTo>
                      <a:pt x="254" y="61"/>
                    </a:lnTo>
                    <a:lnTo>
                      <a:pt x="254" y="61"/>
                    </a:lnTo>
                    <a:lnTo>
                      <a:pt x="282" y="41"/>
                    </a:lnTo>
                    <a:lnTo>
                      <a:pt x="311" y="23"/>
                    </a:lnTo>
                    <a:lnTo>
                      <a:pt x="311" y="23"/>
                    </a:lnTo>
                    <a:lnTo>
                      <a:pt x="344" y="3"/>
                    </a:lnTo>
                    <a:lnTo>
                      <a:pt x="344" y="3"/>
                    </a:lnTo>
                    <a:lnTo>
                      <a:pt x="348" y="1"/>
                    </a:lnTo>
                    <a:lnTo>
                      <a:pt x="352" y="0"/>
                    </a:lnTo>
                    <a:lnTo>
                      <a:pt x="352" y="0"/>
                    </a:lnTo>
                    <a:lnTo>
                      <a:pt x="355" y="1"/>
                    </a:lnTo>
                    <a:lnTo>
                      <a:pt x="358" y="2"/>
                    </a:lnTo>
                    <a:lnTo>
                      <a:pt x="363" y="5"/>
                    </a:lnTo>
                    <a:lnTo>
                      <a:pt x="366" y="9"/>
                    </a:lnTo>
                    <a:lnTo>
                      <a:pt x="368" y="14"/>
                    </a:lnTo>
                    <a:lnTo>
                      <a:pt x="368" y="14"/>
                    </a:lnTo>
                    <a:lnTo>
                      <a:pt x="369" y="17"/>
                    </a:lnTo>
                    <a:lnTo>
                      <a:pt x="369" y="22"/>
                    </a:lnTo>
                    <a:lnTo>
                      <a:pt x="368" y="25"/>
                    </a:lnTo>
                    <a:lnTo>
                      <a:pt x="366" y="29"/>
                    </a:lnTo>
                    <a:lnTo>
                      <a:pt x="364" y="32"/>
                    </a:lnTo>
                    <a:lnTo>
                      <a:pt x="361" y="35"/>
                    </a:lnTo>
                    <a:lnTo>
                      <a:pt x="361" y="35"/>
                    </a:lnTo>
                    <a:lnTo>
                      <a:pt x="325" y="57"/>
                    </a:lnTo>
                    <a:lnTo>
                      <a:pt x="325" y="57"/>
                    </a:lnTo>
                    <a:lnTo>
                      <a:pt x="271" y="92"/>
                    </a:lnTo>
                    <a:lnTo>
                      <a:pt x="271" y="92"/>
                    </a:lnTo>
                    <a:lnTo>
                      <a:pt x="250" y="107"/>
                    </a:lnTo>
                    <a:lnTo>
                      <a:pt x="229" y="123"/>
                    </a:lnTo>
                    <a:lnTo>
                      <a:pt x="190" y="157"/>
                    </a:lnTo>
                    <a:lnTo>
                      <a:pt x="190" y="157"/>
                    </a:lnTo>
                    <a:lnTo>
                      <a:pt x="164" y="179"/>
                    </a:lnTo>
                    <a:lnTo>
                      <a:pt x="164" y="179"/>
                    </a:lnTo>
                    <a:lnTo>
                      <a:pt x="134" y="203"/>
                    </a:lnTo>
                    <a:lnTo>
                      <a:pt x="134" y="203"/>
                    </a:lnTo>
                    <a:lnTo>
                      <a:pt x="102" y="229"/>
                    </a:lnTo>
                    <a:lnTo>
                      <a:pt x="86" y="242"/>
                    </a:lnTo>
                    <a:lnTo>
                      <a:pt x="72" y="258"/>
                    </a:lnTo>
                    <a:lnTo>
                      <a:pt x="72" y="258"/>
                    </a:lnTo>
                    <a:lnTo>
                      <a:pt x="66" y="264"/>
                    </a:lnTo>
                    <a:lnTo>
                      <a:pt x="61" y="271"/>
                    </a:lnTo>
                    <a:lnTo>
                      <a:pt x="51" y="286"/>
                    </a:lnTo>
                    <a:lnTo>
                      <a:pt x="51" y="286"/>
                    </a:lnTo>
                    <a:lnTo>
                      <a:pt x="46" y="295"/>
                    </a:lnTo>
                    <a:lnTo>
                      <a:pt x="40" y="303"/>
                    </a:lnTo>
                    <a:lnTo>
                      <a:pt x="33" y="312"/>
                    </a:lnTo>
                    <a:lnTo>
                      <a:pt x="24" y="319"/>
                    </a:lnTo>
                    <a:lnTo>
                      <a:pt x="24" y="319"/>
                    </a:lnTo>
                    <a:lnTo>
                      <a:pt x="19" y="322"/>
                    </a:lnTo>
                    <a:lnTo>
                      <a:pt x="15" y="323"/>
                    </a:lnTo>
                    <a:lnTo>
                      <a:pt x="15" y="32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4" name="Freeform 209">
                <a:extLst>
                  <a:ext uri="{FF2B5EF4-FFF2-40B4-BE49-F238E27FC236}">
                    <a16:creationId xmlns:a16="http://schemas.microsoft.com/office/drawing/2014/main" id="{98B1DC64-41EE-4A96-A25C-0CC2ED7838BC}"/>
                  </a:ext>
                </a:extLst>
              </p:cNvPr>
              <p:cNvSpPr/>
              <p:nvPr/>
            </p:nvSpPr>
            <p:spPr bwMode="auto">
              <a:xfrm>
                <a:off x="4446588" y="2346325"/>
                <a:ext cx="285750" cy="307975"/>
              </a:xfrm>
              <a:custGeom>
                <a:avLst/>
                <a:gdLst/>
                <a:ahLst/>
                <a:cxnLst>
                  <a:cxn ang="0">
                    <a:pos x="524" y="583"/>
                  </a:cxn>
                  <a:cxn ang="0">
                    <a:pos x="515" y="580"/>
                  </a:cxn>
                  <a:cxn ang="0">
                    <a:pos x="501" y="571"/>
                  </a:cxn>
                  <a:cxn ang="0">
                    <a:pos x="476" y="549"/>
                  </a:cxn>
                  <a:cxn ang="0">
                    <a:pos x="437" y="513"/>
                  </a:cxn>
                  <a:cxn ang="0">
                    <a:pos x="414" y="488"/>
                  </a:cxn>
                  <a:cxn ang="0">
                    <a:pos x="388" y="460"/>
                  </a:cxn>
                  <a:cxn ang="0">
                    <a:pos x="339" y="409"/>
                  </a:cxn>
                  <a:cxn ang="0">
                    <a:pos x="300" y="361"/>
                  </a:cxn>
                  <a:cxn ang="0">
                    <a:pos x="288" y="344"/>
                  </a:cxn>
                  <a:cxn ang="0">
                    <a:pos x="246" y="293"/>
                  </a:cxn>
                  <a:cxn ang="0">
                    <a:pos x="202" y="245"/>
                  </a:cxn>
                  <a:cxn ang="0">
                    <a:pos x="167" y="208"/>
                  </a:cxn>
                  <a:cxn ang="0">
                    <a:pos x="134" y="170"/>
                  </a:cxn>
                  <a:cxn ang="0">
                    <a:pos x="121" y="153"/>
                  </a:cxn>
                  <a:cxn ang="0">
                    <a:pos x="95" y="121"/>
                  </a:cxn>
                  <a:cxn ang="0">
                    <a:pos x="54" y="76"/>
                  </a:cxn>
                  <a:cxn ang="0">
                    <a:pos x="24" y="48"/>
                  </a:cxn>
                  <a:cxn ang="0">
                    <a:pos x="8" y="36"/>
                  </a:cxn>
                  <a:cxn ang="0">
                    <a:pos x="3" y="29"/>
                  </a:cxn>
                  <a:cxn ang="0">
                    <a:pos x="0" y="22"/>
                  </a:cxn>
                  <a:cxn ang="0">
                    <a:pos x="1" y="13"/>
                  </a:cxn>
                  <a:cxn ang="0">
                    <a:pos x="4" y="8"/>
                  </a:cxn>
                  <a:cxn ang="0">
                    <a:pos x="12" y="1"/>
                  </a:cxn>
                  <a:cxn ang="0">
                    <a:pos x="16" y="0"/>
                  </a:cxn>
                  <a:cxn ang="0">
                    <a:pos x="25" y="3"/>
                  </a:cxn>
                  <a:cxn ang="0">
                    <a:pos x="41" y="15"/>
                  </a:cxn>
                  <a:cxn ang="0">
                    <a:pos x="70" y="41"/>
                  </a:cxn>
                  <a:cxn ang="0">
                    <a:pos x="110" y="84"/>
                  </a:cxn>
                  <a:cxn ang="0">
                    <a:pos x="136" y="115"/>
                  </a:cxn>
                  <a:cxn ang="0">
                    <a:pos x="206" y="198"/>
                  </a:cxn>
                  <a:cxn ang="0">
                    <a:pos x="290" y="291"/>
                  </a:cxn>
                  <a:cxn ang="0">
                    <a:pos x="303" y="306"/>
                  </a:cxn>
                  <a:cxn ang="0">
                    <a:pos x="341" y="353"/>
                  </a:cxn>
                  <a:cxn ang="0">
                    <a:pos x="371" y="390"/>
                  </a:cxn>
                  <a:cxn ang="0">
                    <a:pos x="403" y="425"/>
                  </a:cxn>
                  <a:cxn ang="0">
                    <a:pos x="433" y="457"/>
                  </a:cxn>
                  <a:cxn ang="0">
                    <a:pos x="457" y="482"/>
                  </a:cxn>
                  <a:cxn ang="0">
                    <a:pos x="493" y="518"/>
                  </a:cxn>
                  <a:cxn ang="0">
                    <a:pos x="519" y="540"/>
                  </a:cxn>
                  <a:cxn ang="0">
                    <a:pos x="532" y="549"/>
                  </a:cxn>
                  <a:cxn ang="0">
                    <a:pos x="539" y="554"/>
                  </a:cxn>
                  <a:cxn ang="0">
                    <a:pos x="541" y="560"/>
                  </a:cxn>
                  <a:cxn ang="0">
                    <a:pos x="541" y="570"/>
                  </a:cxn>
                  <a:cxn ang="0">
                    <a:pos x="539" y="575"/>
                  </a:cxn>
                  <a:cxn ang="0">
                    <a:pos x="530" y="582"/>
                  </a:cxn>
                  <a:cxn ang="0">
                    <a:pos x="524" y="583"/>
                  </a:cxn>
                </a:cxnLst>
                <a:rect l="0" t="0" r="r" b="b"/>
                <a:pathLst>
                  <a:path w="541" h="583">
                    <a:moveTo>
                      <a:pt x="524" y="583"/>
                    </a:moveTo>
                    <a:lnTo>
                      <a:pt x="524" y="583"/>
                    </a:lnTo>
                    <a:lnTo>
                      <a:pt x="520" y="582"/>
                    </a:lnTo>
                    <a:lnTo>
                      <a:pt x="515" y="580"/>
                    </a:lnTo>
                    <a:lnTo>
                      <a:pt x="515" y="580"/>
                    </a:lnTo>
                    <a:lnTo>
                      <a:pt x="501" y="571"/>
                    </a:lnTo>
                    <a:lnTo>
                      <a:pt x="488" y="560"/>
                    </a:lnTo>
                    <a:lnTo>
                      <a:pt x="476" y="549"/>
                    </a:lnTo>
                    <a:lnTo>
                      <a:pt x="462" y="538"/>
                    </a:lnTo>
                    <a:lnTo>
                      <a:pt x="437" y="513"/>
                    </a:lnTo>
                    <a:lnTo>
                      <a:pt x="414" y="488"/>
                    </a:lnTo>
                    <a:lnTo>
                      <a:pt x="414" y="488"/>
                    </a:lnTo>
                    <a:lnTo>
                      <a:pt x="388" y="460"/>
                    </a:lnTo>
                    <a:lnTo>
                      <a:pt x="388" y="460"/>
                    </a:lnTo>
                    <a:lnTo>
                      <a:pt x="365" y="437"/>
                    </a:lnTo>
                    <a:lnTo>
                      <a:pt x="339" y="409"/>
                    </a:lnTo>
                    <a:lnTo>
                      <a:pt x="313" y="377"/>
                    </a:lnTo>
                    <a:lnTo>
                      <a:pt x="300" y="361"/>
                    </a:lnTo>
                    <a:lnTo>
                      <a:pt x="288" y="344"/>
                    </a:lnTo>
                    <a:lnTo>
                      <a:pt x="288" y="344"/>
                    </a:lnTo>
                    <a:lnTo>
                      <a:pt x="268" y="319"/>
                    </a:lnTo>
                    <a:lnTo>
                      <a:pt x="246" y="293"/>
                    </a:lnTo>
                    <a:lnTo>
                      <a:pt x="224" y="269"/>
                    </a:lnTo>
                    <a:lnTo>
                      <a:pt x="202" y="245"/>
                    </a:lnTo>
                    <a:lnTo>
                      <a:pt x="202" y="245"/>
                    </a:lnTo>
                    <a:lnTo>
                      <a:pt x="167" y="208"/>
                    </a:lnTo>
                    <a:lnTo>
                      <a:pt x="150" y="189"/>
                    </a:lnTo>
                    <a:lnTo>
                      <a:pt x="134" y="170"/>
                    </a:lnTo>
                    <a:lnTo>
                      <a:pt x="134" y="170"/>
                    </a:lnTo>
                    <a:lnTo>
                      <a:pt x="121" y="153"/>
                    </a:lnTo>
                    <a:lnTo>
                      <a:pt x="121" y="153"/>
                    </a:lnTo>
                    <a:lnTo>
                      <a:pt x="95" y="121"/>
                    </a:lnTo>
                    <a:lnTo>
                      <a:pt x="69" y="90"/>
                    </a:lnTo>
                    <a:lnTo>
                      <a:pt x="54" y="76"/>
                    </a:lnTo>
                    <a:lnTo>
                      <a:pt x="40" y="61"/>
                    </a:lnTo>
                    <a:lnTo>
                      <a:pt x="24" y="48"/>
                    </a:lnTo>
                    <a:lnTo>
                      <a:pt x="8" y="36"/>
                    </a:lnTo>
                    <a:lnTo>
                      <a:pt x="8" y="36"/>
                    </a:lnTo>
                    <a:lnTo>
                      <a:pt x="5" y="32"/>
                    </a:lnTo>
                    <a:lnTo>
                      <a:pt x="3" y="29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0" y="17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4" y="8"/>
                    </a:lnTo>
                    <a:lnTo>
                      <a:pt x="7" y="3"/>
                    </a:lnTo>
                    <a:lnTo>
                      <a:pt x="12" y="1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21" y="0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41" y="15"/>
                    </a:lnTo>
                    <a:lnTo>
                      <a:pt x="55" y="28"/>
                    </a:lnTo>
                    <a:lnTo>
                      <a:pt x="70" y="41"/>
                    </a:lnTo>
                    <a:lnTo>
                      <a:pt x="83" y="55"/>
                    </a:lnTo>
                    <a:lnTo>
                      <a:pt x="110" y="84"/>
                    </a:lnTo>
                    <a:lnTo>
                      <a:pt x="136" y="115"/>
                    </a:lnTo>
                    <a:lnTo>
                      <a:pt x="136" y="115"/>
                    </a:lnTo>
                    <a:lnTo>
                      <a:pt x="170" y="156"/>
                    </a:lnTo>
                    <a:lnTo>
                      <a:pt x="206" y="198"/>
                    </a:lnTo>
                    <a:lnTo>
                      <a:pt x="246" y="242"/>
                    </a:lnTo>
                    <a:lnTo>
                      <a:pt x="290" y="291"/>
                    </a:lnTo>
                    <a:lnTo>
                      <a:pt x="290" y="291"/>
                    </a:lnTo>
                    <a:lnTo>
                      <a:pt x="303" y="306"/>
                    </a:lnTo>
                    <a:lnTo>
                      <a:pt x="317" y="322"/>
                    </a:lnTo>
                    <a:lnTo>
                      <a:pt x="341" y="353"/>
                    </a:lnTo>
                    <a:lnTo>
                      <a:pt x="341" y="353"/>
                    </a:lnTo>
                    <a:lnTo>
                      <a:pt x="371" y="390"/>
                    </a:lnTo>
                    <a:lnTo>
                      <a:pt x="387" y="407"/>
                    </a:lnTo>
                    <a:lnTo>
                      <a:pt x="403" y="425"/>
                    </a:lnTo>
                    <a:lnTo>
                      <a:pt x="403" y="425"/>
                    </a:lnTo>
                    <a:lnTo>
                      <a:pt x="433" y="457"/>
                    </a:lnTo>
                    <a:lnTo>
                      <a:pt x="433" y="457"/>
                    </a:lnTo>
                    <a:lnTo>
                      <a:pt x="457" y="482"/>
                    </a:lnTo>
                    <a:lnTo>
                      <a:pt x="481" y="507"/>
                    </a:lnTo>
                    <a:lnTo>
                      <a:pt x="493" y="518"/>
                    </a:lnTo>
                    <a:lnTo>
                      <a:pt x="507" y="529"/>
                    </a:lnTo>
                    <a:lnTo>
                      <a:pt x="519" y="540"/>
                    </a:lnTo>
                    <a:lnTo>
                      <a:pt x="532" y="549"/>
                    </a:lnTo>
                    <a:lnTo>
                      <a:pt x="532" y="549"/>
                    </a:lnTo>
                    <a:lnTo>
                      <a:pt x="537" y="552"/>
                    </a:lnTo>
                    <a:lnTo>
                      <a:pt x="539" y="554"/>
                    </a:lnTo>
                    <a:lnTo>
                      <a:pt x="540" y="557"/>
                    </a:lnTo>
                    <a:lnTo>
                      <a:pt x="541" y="560"/>
                    </a:lnTo>
                    <a:lnTo>
                      <a:pt x="541" y="565"/>
                    </a:lnTo>
                    <a:lnTo>
                      <a:pt x="541" y="570"/>
                    </a:lnTo>
                    <a:lnTo>
                      <a:pt x="541" y="570"/>
                    </a:lnTo>
                    <a:lnTo>
                      <a:pt x="539" y="575"/>
                    </a:lnTo>
                    <a:lnTo>
                      <a:pt x="534" y="579"/>
                    </a:lnTo>
                    <a:lnTo>
                      <a:pt x="530" y="582"/>
                    </a:lnTo>
                    <a:lnTo>
                      <a:pt x="527" y="583"/>
                    </a:lnTo>
                    <a:lnTo>
                      <a:pt x="524" y="583"/>
                    </a:lnTo>
                    <a:lnTo>
                      <a:pt x="524" y="58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5" name="Freeform 210">
                <a:extLst>
                  <a:ext uri="{FF2B5EF4-FFF2-40B4-BE49-F238E27FC236}">
                    <a16:creationId xmlns:a16="http://schemas.microsoft.com/office/drawing/2014/main" id="{5A864E97-3884-4FB2-805E-DF017D6F6DA1}"/>
                  </a:ext>
                </a:extLst>
              </p:cNvPr>
              <p:cNvSpPr/>
              <p:nvPr/>
            </p:nvSpPr>
            <p:spPr bwMode="auto">
              <a:xfrm>
                <a:off x="4349750" y="2435225"/>
                <a:ext cx="273050" cy="288925"/>
              </a:xfrm>
              <a:custGeom>
                <a:avLst/>
                <a:gdLst/>
                <a:ahLst/>
                <a:cxnLst>
                  <a:cxn ang="0">
                    <a:pos x="493" y="546"/>
                  </a:cxn>
                  <a:cxn ang="0">
                    <a:pos x="481" y="537"/>
                  </a:cxn>
                  <a:cxn ang="0">
                    <a:pos x="475" y="524"/>
                  </a:cxn>
                  <a:cxn ang="0">
                    <a:pos x="457" y="505"/>
                  </a:cxn>
                  <a:cxn ang="0">
                    <a:pos x="444" y="490"/>
                  </a:cxn>
                  <a:cxn ang="0">
                    <a:pos x="436" y="479"/>
                  </a:cxn>
                  <a:cxn ang="0">
                    <a:pos x="411" y="452"/>
                  </a:cxn>
                  <a:cxn ang="0">
                    <a:pos x="402" y="443"/>
                  </a:cxn>
                  <a:cxn ang="0">
                    <a:pos x="387" y="420"/>
                  </a:cxn>
                  <a:cxn ang="0">
                    <a:pos x="376" y="410"/>
                  </a:cxn>
                  <a:cxn ang="0">
                    <a:pos x="345" y="378"/>
                  </a:cxn>
                  <a:cxn ang="0">
                    <a:pos x="321" y="352"/>
                  </a:cxn>
                  <a:cxn ang="0">
                    <a:pos x="280" y="313"/>
                  </a:cxn>
                  <a:cxn ang="0">
                    <a:pos x="252" y="285"/>
                  </a:cxn>
                  <a:cxn ang="0">
                    <a:pos x="151" y="183"/>
                  </a:cxn>
                  <a:cxn ang="0">
                    <a:pos x="106" y="136"/>
                  </a:cxn>
                  <a:cxn ang="0">
                    <a:pos x="64" y="92"/>
                  </a:cxn>
                  <a:cxn ang="0">
                    <a:pos x="33" y="58"/>
                  </a:cxn>
                  <a:cxn ang="0">
                    <a:pos x="13" y="39"/>
                  </a:cxn>
                  <a:cxn ang="0">
                    <a:pos x="3" y="26"/>
                  </a:cxn>
                  <a:cxn ang="0">
                    <a:pos x="0" y="14"/>
                  </a:cxn>
                  <a:cxn ang="0">
                    <a:pos x="5" y="6"/>
                  </a:cxn>
                  <a:cxn ang="0">
                    <a:pos x="19" y="0"/>
                  </a:cxn>
                  <a:cxn ang="0">
                    <a:pos x="26" y="2"/>
                  </a:cxn>
                  <a:cxn ang="0">
                    <a:pos x="34" y="8"/>
                  </a:cxn>
                  <a:cxn ang="0">
                    <a:pos x="72" y="47"/>
                  </a:cxn>
                  <a:cxn ang="0">
                    <a:pos x="94" y="67"/>
                  </a:cxn>
                  <a:cxn ang="0">
                    <a:pos x="151" y="133"/>
                  </a:cxn>
                  <a:cxn ang="0">
                    <a:pos x="191" y="176"/>
                  </a:cxn>
                  <a:cxn ang="0">
                    <a:pos x="275" y="260"/>
                  </a:cxn>
                  <a:cxn ang="0">
                    <a:pos x="311" y="293"/>
                  </a:cxn>
                  <a:cxn ang="0">
                    <a:pos x="364" y="343"/>
                  </a:cxn>
                  <a:cxn ang="0">
                    <a:pos x="407" y="387"/>
                  </a:cxn>
                  <a:cxn ang="0">
                    <a:pos x="423" y="411"/>
                  </a:cxn>
                  <a:cxn ang="0">
                    <a:pos x="440" y="429"/>
                  </a:cxn>
                  <a:cxn ang="0">
                    <a:pos x="452" y="440"/>
                  </a:cxn>
                  <a:cxn ang="0">
                    <a:pos x="460" y="452"/>
                  </a:cxn>
                  <a:cxn ang="0">
                    <a:pos x="481" y="478"/>
                  </a:cxn>
                  <a:cxn ang="0">
                    <a:pos x="496" y="493"/>
                  </a:cxn>
                  <a:cxn ang="0">
                    <a:pos x="508" y="510"/>
                  </a:cxn>
                  <a:cxn ang="0">
                    <a:pos x="512" y="513"/>
                  </a:cxn>
                  <a:cxn ang="0">
                    <a:pos x="515" y="524"/>
                  </a:cxn>
                  <a:cxn ang="0">
                    <a:pos x="515" y="533"/>
                  </a:cxn>
                  <a:cxn ang="0">
                    <a:pos x="510" y="542"/>
                  </a:cxn>
                  <a:cxn ang="0">
                    <a:pos x="499" y="546"/>
                  </a:cxn>
                </a:cxnLst>
                <a:rect l="0" t="0" r="r" b="b"/>
                <a:pathLst>
                  <a:path w="515" h="546">
                    <a:moveTo>
                      <a:pt x="499" y="546"/>
                    </a:moveTo>
                    <a:lnTo>
                      <a:pt x="499" y="546"/>
                    </a:lnTo>
                    <a:lnTo>
                      <a:pt x="493" y="546"/>
                    </a:lnTo>
                    <a:lnTo>
                      <a:pt x="488" y="543"/>
                    </a:lnTo>
                    <a:lnTo>
                      <a:pt x="483" y="540"/>
                    </a:lnTo>
                    <a:lnTo>
                      <a:pt x="481" y="537"/>
                    </a:lnTo>
                    <a:lnTo>
                      <a:pt x="480" y="534"/>
                    </a:lnTo>
                    <a:lnTo>
                      <a:pt x="480" y="534"/>
                    </a:lnTo>
                    <a:lnTo>
                      <a:pt x="475" y="524"/>
                    </a:lnTo>
                    <a:lnTo>
                      <a:pt x="470" y="517"/>
                    </a:lnTo>
                    <a:lnTo>
                      <a:pt x="463" y="511"/>
                    </a:lnTo>
                    <a:lnTo>
                      <a:pt x="457" y="505"/>
                    </a:lnTo>
                    <a:lnTo>
                      <a:pt x="457" y="505"/>
                    </a:lnTo>
                    <a:lnTo>
                      <a:pt x="450" y="498"/>
                    </a:lnTo>
                    <a:lnTo>
                      <a:pt x="444" y="490"/>
                    </a:lnTo>
                    <a:lnTo>
                      <a:pt x="444" y="490"/>
                    </a:lnTo>
                    <a:lnTo>
                      <a:pt x="436" y="479"/>
                    </a:lnTo>
                    <a:lnTo>
                      <a:pt x="436" y="479"/>
                    </a:lnTo>
                    <a:lnTo>
                      <a:pt x="425" y="466"/>
                    </a:lnTo>
                    <a:lnTo>
                      <a:pt x="419" y="458"/>
                    </a:lnTo>
                    <a:lnTo>
                      <a:pt x="411" y="452"/>
                    </a:lnTo>
                    <a:lnTo>
                      <a:pt x="411" y="452"/>
                    </a:lnTo>
                    <a:lnTo>
                      <a:pt x="407" y="448"/>
                    </a:lnTo>
                    <a:lnTo>
                      <a:pt x="402" y="443"/>
                    </a:lnTo>
                    <a:lnTo>
                      <a:pt x="395" y="433"/>
                    </a:lnTo>
                    <a:lnTo>
                      <a:pt x="395" y="433"/>
                    </a:lnTo>
                    <a:lnTo>
                      <a:pt x="387" y="420"/>
                    </a:lnTo>
                    <a:lnTo>
                      <a:pt x="382" y="415"/>
                    </a:lnTo>
                    <a:lnTo>
                      <a:pt x="376" y="410"/>
                    </a:lnTo>
                    <a:lnTo>
                      <a:pt x="376" y="410"/>
                    </a:lnTo>
                    <a:lnTo>
                      <a:pt x="367" y="404"/>
                    </a:lnTo>
                    <a:lnTo>
                      <a:pt x="360" y="395"/>
                    </a:lnTo>
                    <a:lnTo>
                      <a:pt x="345" y="378"/>
                    </a:lnTo>
                    <a:lnTo>
                      <a:pt x="345" y="378"/>
                    </a:lnTo>
                    <a:lnTo>
                      <a:pt x="333" y="364"/>
                    </a:lnTo>
                    <a:lnTo>
                      <a:pt x="321" y="352"/>
                    </a:lnTo>
                    <a:lnTo>
                      <a:pt x="321" y="352"/>
                    </a:lnTo>
                    <a:lnTo>
                      <a:pt x="299" y="332"/>
                    </a:lnTo>
                    <a:lnTo>
                      <a:pt x="280" y="313"/>
                    </a:lnTo>
                    <a:lnTo>
                      <a:pt x="280" y="313"/>
                    </a:lnTo>
                    <a:lnTo>
                      <a:pt x="252" y="285"/>
                    </a:lnTo>
                    <a:lnTo>
                      <a:pt x="252" y="285"/>
                    </a:lnTo>
                    <a:lnTo>
                      <a:pt x="225" y="260"/>
                    </a:lnTo>
                    <a:lnTo>
                      <a:pt x="200" y="234"/>
                    </a:lnTo>
                    <a:lnTo>
                      <a:pt x="151" y="183"/>
                    </a:lnTo>
                    <a:lnTo>
                      <a:pt x="151" y="183"/>
                    </a:lnTo>
                    <a:lnTo>
                      <a:pt x="106" y="136"/>
                    </a:lnTo>
                    <a:lnTo>
                      <a:pt x="106" y="136"/>
                    </a:lnTo>
                    <a:lnTo>
                      <a:pt x="87" y="116"/>
                    </a:lnTo>
                    <a:lnTo>
                      <a:pt x="87" y="116"/>
                    </a:lnTo>
                    <a:lnTo>
                      <a:pt x="64" y="92"/>
                    </a:lnTo>
                    <a:lnTo>
                      <a:pt x="40" y="66"/>
                    </a:lnTo>
                    <a:lnTo>
                      <a:pt x="40" y="66"/>
                    </a:lnTo>
                    <a:lnTo>
                      <a:pt x="33" y="58"/>
                    </a:lnTo>
                    <a:lnTo>
                      <a:pt x="24" y="50"/>
                    </a:lnTo>
                    <a:lnTo>
                      <a:pt x="24" y="50"/>
                    </a:lnTo>
                    <a:lnTo>
                      <a:pt x="13" y="39"/>
                    </a:lnTo>
                    <a:lnTo>
                      <a:pt x="8" y="33"/>
                    </a:lnTo>
                    <a:lnTo>
                      <a:pt x="3" y="26"/>
                    </a:lnTo>
                    <a:lnTo>
                      <a:pt x="3" y="26"/>
                    </a:lnTo>
                    <a:lnTo>
                      <a:pt x="1" y="22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5" y="6"/>
                    </a:lnTo>
                    <a:lnTo>
                      <a:pt x="9" y="3"/>
                    </a:lnTo>
                    <a:lnTo>
                      <a:pt x="14" y="1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22" y="1"/>
                    </a:lnTo>
                    <a:lnTo>
                      <a:pt x="26" y="2"/>
                    </a:lnTo>
                    <a:lnTo>
                      <a:pt x="31" y="4"/>
                    </a:lnTo>
                    <a:lnTo>
                      <a:pt x="34" y="8"/>
                    </a:lnTo>
                    <a:lnTo>
                      <a:pt x="34" y="8"/>
                    </a:lnTo>
                    <a:lnTo>
                      <a:pt x="42" y="18"/>
                    </a:lnTo>
                    <a:lnTo>
                      <a:pt x="51" y="29"/>
                    </a:lnTo>
                    <a:lnTo>
                      <a:pt x="72" y="47"/>
                    </a:lnTo>
                    <a:lnTo>
                      <a:pt x="72" y="47"/>
                    </a:lnTo>
                    <a:lnTo>
                      <a:pt x="83" y="57"/>
                    </a:lnTo>
                    <a:lnTo>
                      <a:pt x="94" y="67"/>
                    </a:lnTo>
                    <a:lnTo>
                      <a:pt x="94" y="67"/>
                    </a:lnTo>
                    <a:lnTo>
                      <a:pt x="124" y="100"/>
                    </a:lnTo>
                    <a:lnTo>
                      <a:pt x="151" y="133"/>
                    </a:lnTo>
                    <a:lnTo>
                      <a:pt x="164" y="146"/>
                    </a:lnTo>
                    <a:lnTo>
                      <a:pt x="164" y="146"/>
                    </a:lnTo>
                    <a:lnTo>
                      <a:pt x="191" y="176"/>
                    </a:lnTo>
                    <a:lnTo>
                      <a:pt x="219" y="205"/>
                    </a:lnTo>
                    <a:lnTo>
                      <a:pt x="247" y="232"/>
                    </a:lnTo>
                    <a:lnTo>
                      <a:pt x="275" y="260"/>
                    </a:lnTo>
                    <a:lnTo>
                      <a:pt x="275" y="260"/>
                    </a:lnTo>
                    <a:lnTo>
                      <a:pt x="311" y="293"/>
                    </a:lnTo>
                    <a:lnTo>
                      <a:pt x="311" y="293"/>
                    </a:lnTo>
                    <a:lnTo>
                      <a:pt x="342" y="321"/>
                    </a:lnTo>
                    <a:lnTo>
                      <a:pt x="342" y="321"/>
                    </a:lnTo>
                    <a:lnTo>
                      <a:pt x="364" y="343"/>
                    </a:lnTo>
                    <a:lnTo>
                      <a:pt x="386" y="363"/>
                    </a:lnTo>
                    <a:lnTo>
                      <a:pt x="396" y="375"/>
                    </a:lnTo>
                    <a:lnTo>
                      <a:pt x="407" y="387"/>
                    </a:lnTo>
                    <a:lnTo>
                      <a:pt x="415" y="398"/>
                    </a:lnTo>
                    <a:lnTo>
                      <a:pt x="423" y="411"/>
                    </a:lnTo>
                    <a:lnTo>
                      <a:pt x="423" y="411"/>
                    </a:lnTo>
                    <a:lnTo>
                      <a:pt x="426" y="416"/>
                    </a:lnTo>
                    <a:lnTo>
                      <a:pt x="430" y="421"/>
                    </a:lnTo>
                    <a:lnTo>
                      <a:pt x="440" y="429"/>
                    </a:lnTo>
                    <a:lnTo>
                      <a:pt x="440" y="429"/>
                    </a:lnTo>
                    <a:lnTo>
                      <a:pt x="446" y="435"/>
                    </a:lnTo>
                    <a:lnTo>
                      <a:pt x="452" y="440"/>
                    </a:lnTo>
                    <a:lnTo>
                      <a:pt x="452" y="440"/>
                    </a:lnTo>
                    <a:lnTo>
                      <a:pt x="460" y="452"/>
                    </a:lnTo>
                    <a:lnTo>
                      <a:pt x="460" y="452"/>
                    </a:lnTo>
                    <a:lnTo>
                      <a:pt x="470" y="466"/>
                    </a:lnTo>
                    <a:lnTo>
                      <a:pt x="475" y="472"/>
                    </a:lnTo>
                    <a:lnTo>
                      <a:pt x="481" y="478"/>
                    </a:lnTo>
                    <a:lnTo>
                      <a:pt x="481" y="478"/>
                    </a:lnTo>
                    <a:lnTo>
                      <a:pt x="489" y="486"/>
                    </a:lnTo>
                    <a:lnTo>
                      <a:pt x="496" y="493"/>
                    </a:lnTo>
                    <a:lnTo>
                      <a:pt x="502" y="501"/>
                    </a:lnTo>
                    <a:lnTo>
                      <a:pt x="507" y="509"/>
                    </a:lnTo>
                    <a:lnTo>
                      <a:pt x="508" y="510"/>
                    </a:lnTo>
                    <a:lnTo>
                      <a:pt x="509" y="511"/>
                    </a:lnTo>
                    <a:lnTo>
                      <a:pt x="509" y="511"/>
                    </a:lnTo>
                    <a:lnTo>
                      <a:pt x="512" y="513"/>
                    </a:lnTo>
                    <a:lnTo>
                      <a:pt x="514" y="516"/>
                    </a:lnTo>
                    <a:lnTo>
                      <a:pt x="515" y="520"/>
                    </a:lnTo>
                    <a:lnTo>
                      <a:pt x="515" y="524"/>
                    </a:lnTo>
                    <a:lnTo>
                      <a:pt x="515" y="530"/>
                    </a:lnTo>
                    <a:lnTo>
                      <a:pt x="515" y="530"/>
                    </a:lnTo>
                    <a:lnTo>
                      <a:pt x="515" y="533"/>
                    </a:lnTo>
                    <a:lnTo>
                      <a:pt x="514" y="537"/>
                    </a:lnTo>
                    <a:lnTo>
                      <a:pt x="513" y="540"/>
                    </a:lnTo>
                    <a:lnTo>
                      <a:pt x="510" y="542"/>
                    </a:lnTo>
                    <a:lnTo>
                      <a:pt x="510" y="542"/>
                    </a:lnTo>
                    <a:lnTo>
                      <a:pt x="506" y="545"/>
                    </a:lnTo>
                    <a:lnTo>
                      <a:pt x="499" y="546"/>
                    </a:lnTo>
                    <a:lnTo>
                      <a:pt x="499" y="54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6" name="Freeform 211">
                <a:extLst>
                  <a:ext uri="{FF2B5EF4-FFF2-40B4-BE49-F238E27FC236}">
                    <a16:creationId xmlns:a16="http://schemas.microsoft.com/office/drawing/2014/main" id="{5BEBCD94-6C05-40BD-8715-9D2B7E70BFF6}"/>
                  </a:ext>
                </a:extLst>
              </p:cNvPr>
              <p:cNvSpPr/>
              <p:nvPr/>
            </p:nvSpPr>
            <p:spPr bwMode="auto">
              <a:xfrm>
                <a:off x="4708525" y="2740025"/>
                <a:ext cx="77788" cy="74613"/>
              </a:xfrm>
              <a:custGeom>
                <a:avLst/>
                <a:gdLst/>
                <a:ahLst/>
                <a:cxnLst>
                  <a:cxn ang="0">
                    <a:pos x="116" y="142"/>
                  </a:cxn>
                  <a:cxn ang="0">
                    <a:pos x="111" y="142"/>
                  </a:cxn>
                  <a:cxn ang="0">
                    <a:pos x="101" y="140"/>
                  </a:cxn>
                  <a:cxn ang="0">
                    <a:pos x="90" y="136"/>
                  </a:cxn>
                  <a:cxn ang="0">
                    <a:pos x="88" y="139"/>
                  </a:cxn>
                  <a:cxn ang="0">
                    <a:pos x="79" y="141"/>
                  </a:cxn>
                  <a:cxn ang="0">
                    <a:pos x="77" y="141"/>
                  </a:cxn>
                  <a:cxn ang="0">
                    <a:pos x="63" y="139"/>
                  </a:cxn>
                  <a:cxn ang="0">
                    <a:pos x="49" y="136"/>
                  </a:cxn>
                  <a:cxn ang="0">
                    <a:pos x="42" y="134"/>
                  </a:cxn>
                  <a:cxn ang="0">
                    <a:pos x="33" y="127"/>
                  </a:cxn>
                  <a:cxn ang="0">
                    <a:pos x="30" y="129"/>
                  </a:cxn>
                  <a:cxn ang="0">
                    <a:pos x="21" y="131"/>
                  </a:cxn>
                  <a:cxn ang="0">
                    <a:pos x="18" y="130"/>
                  </a:cxn>
                  <a:cxn ang="0">
                    <a:pos x="12" y="127"/>
                  </a:cxn>
                  <a:cxn ang="0">
                    <a:pos x="7" y="122"/>
                  </a:cxn>
                  <a:cxn ang="0">
                    <a:pos x="6" y="117"/>
                  </a:cxn>
                  <a:cxn ang="0">
                    <a:pos x="5" y="115"/>
                  </a:cxn>
                  <a:cxn ang="0">
                    <a:pos x="1" y="108"/>
                  </a:cxn>
                  <a:cxn ang="0">
                    <a:pos x="1" y="101"/>
                  </a:cxn>
                  <a:cxn ang="0">
                    <a:pos x="3" y="95"/>
                  </a:cxn>
                  <a:cxn ang="0">
                    <a:pos x="13" y="83"/>
                  </a:cxn>
                  <a:cxn ang="0">
                    <a:pos x="31" y="62"/>
                  </a:cxn>
                  <a:cxn ang="0">
                    <a:pos x="63" y="34"/>
                  </a:cxn>
                  <a:cxn ang="0">
                    <a:pos x="92" y="13"/>
                  </a:cxn>
                  <a:cxn ang="0">
                    <a:pos x="98" y="8"/>
                  </a:cxn>
                  <a:cxn ang="0">
                    <a:pos x="113" y="1"/>
                  </a:cxn>
                  <a:cxn ang="0">
                    <a:pos x="121" y="0"/>
                  </a:cxn>
                  <a:cxn ang="0">
                    <a:pos x="131" y="2"/>
                  </a:cxn>
                  <a:cxn ang="0">
                    <a:pos x="137" y="5"/>
                  </a:cxn>
                  <a:cxn ang="0">
                    <a:pos x="143" y="15"/>
                  </a:cxn>
                  <a:cxn ang="0">
                    <a:pos x="147" y="29"/>
                  </a:cxn>
                  <a:cxn ang="0">
                    <a:pos x="148" y="35"/>
                  </a:cxn>
                  <a:cxn ang="0">
                    <a:pos x="147" y="53"/>
                  </a:cxn>
                  <a:cxn ang="0">
                    <a:pos x="148" y="84"/>
                  </a:cxn>
                  <a:cxn ang="0">
                    <a:pos x="148" y="100"/>
                  </a:cxn>
                  <a:cxn ang="0">
                    <a:pos x="146" y="116"/>
                  </a:cxn>
                  <a:cxn ang="0">
                    <a:pos x="145" y="125"/>
                  </a:cxn>
                  <a:cxn ang="0">
                    <a:pos x="141" y="132"/>
                  </a:cxn>
                  <a:cxn ang="0">
                    <a:pos x="136" y="136"/>
                  </a:cxn>
                  <a:cxn ang="0">
                    <a:pos x="128" y="141"/>
                  </a:cxn>
                  <a:cxn ang="0">
                    <a:pos x="126" y="141"/>
                  </a:cxn>
                  <a:cxn ang="0">
                    <a:pos x="121" y="142"/>
                  </a:cxn>
                  <a:cxn ang="0">
                    <a:pos x="116" y="142"/>
                  </a:cxn>
                </a:cxnLst>
                <a:rect l="0" t="0" r="r" b="b"/>
                <a:pathLst>
                  <a:path w="148" h="142">
                    <a:moveTo>
                      <a:pt x="116" y="142"/>
                    </a:moveTo>
                    <a:lnTo>
                      <a:pt x="116" y="142"/>
                    </a:lnTo>
                    <a:lnTo>
                      <a:pt x="111" y="142"/>
                    </a:lnTo>
                    <a:lnTo>
                      <a:pt x="111" y="142"/>
                    </a:lnTo>
                    <a:lnTo>
                      <a:pt x="101" y="140"/>
                    </a:lnTo>
                    <a:lnTo>
                      <a:pt x="101" y="140"/>
                    </a:lnTo>
                    <a:lnTo>
                      <a:pt x="93" y="136"/>
                    </a:lnTo>
                    <a:lnTo>
                      <a:pt x="90" y="136"/>
                    </a:lnTo>
                    <a:lnTo>
                      <a:pt x="88" y="139"/>
                    </a:lnTo>
                    <a:lnTo>
                      <a:pt x="88" y="139"/>
                    </a:lnTo>
                    <a:lnTo>
                      <a:pt x="84" y="141"/>
                    </a:lnTo>
                    <a:lnTo>
                      <a:pt x="79" y="141"/>
                    </a:lnTo>
                    <a:lnTo>
                      <a:pt x="79" y="141"/>
                    </a:lnTo>
                    <a:lnTo>
                      <a:pt x="77" y="141"/>
                    </a:lnTo>
                    <a:lnTo>
                      <a:pt x="77" y="141"/>
                    </a:lnTo>
                    <a:lnTo>
                      <a:pt x="63" y="139"/>
                    </a:lnTo>
                    <a:lnTo>
                      <a:pt x="63" y="139"/>
                    </a:lnTo>
                    <a:lnTo>
                      <a:pt x="49" y="136"/>
                    </a:lnTo>
                    <a:lnTo>
                      <a:pt x="49" y="136"/>
                    </a:lnTo>
                    <a:lnTo>
                      <a:pt x="42" y="134"/>
                    </a:lnTo>
                    <a:lnTo>
                      <a:pt x="36" y="130"/>
                    </a:lnTo>
                    <a:lnTo>
                      <a:pt x="33" y="127"/>
                    </a:lnTo>
                    <a:lnTo>
                      <a:pt x="30" y="129"/>
                    </a:lnTo>
                    <a:lnTo>
                      <a:pt x="30" y="129"/>
                    </a:lnTo>
                    <a:lnTo>
                      <a:pt x="25" y="130"/>
                    </a:lnTo>
                    <a:lnTo>
                      <a:pt x="21" y="131"/>
                    </a:lnTo>
                    <a:lnTo>
                      <a:pt x="21" y="131"/>
                    </a:lnTo>
                    <a:lnTo>
                      <a:pt x="18" y="130"/>
                    </a:lnTo>
                    <a:lnTo>
                      <a:pt x="13" y="129"/>
                    </a:lnTo>
                    <a:lnTo>
                      <a:pt x="12" y="127"/>
                    </a:lnTo>
                    <a:lnTo>
                      <a:pt x="10" y="125"/>
                    </a:lnTo>
                    <a:lnTo>
                      <a:pt x="7" y="122"/>
                    </a:lnTo>
                    <a:lnTo>
                      <a:pt x="6" y="119"/>
                    </a:lnTo>
                    <a:lnTo>
                      <a:pt x="6" y="117"/>
                    </a:lnTo>
                    <a:lnTo>
                      <a:pt x="5" y="115"/>
                    </a:lnTo>
                    <a:lnTo>
                      <a:pt x="5" y="115"/>
                    </a:lnTo>
                    <a:lnTo>
                      <a:pt x="2" y="112"/>
                    </a:lnTo>
                    <a:lnTo>
                      <a:pt x="1" y="108"/>
                    </a:lnTo>
                    <a:lnTo>
                      <a:pt x="0" y="104"/>
                    </a:lnTo>
                    <a:lnTo>
                      <a:pt x="1" y="101"/>
                    </a:lnTo>
                    <a:lnTo>
                      <a:pt x="2" y="98"/>
                    </a:lnTo>
                    <a:lnTo>
                      <a:pt x="3" y="95"/>
                    </a:lnTo>
                    <a:lnTo>
                      <a:pt x="3" y="95"/>
                    </a:lnTo>
                    <a:lnTo>
                      <a:pt x="13" y="83"/>
                    </a:lnTo>
                    <a:lnTo>
                      <a:pt x="22" y="72"/>
                    </a:lnTo>
                    <a:lnTo>
                      <a:pt x="31" y="62"/>
                    </a:lnTo>
                    <a:lnTo>
                      <a:pt x="42" y="52"/>
                    </a:lnTo>
                    <a:lnTo>
                      <a:pt x="63" y="34"/>
                    </a:lnTo>
                    <a:lnTo>
                      <a:pt x="87" y="17"/>
                    </a:lnTo>
                    <a:lnTo>
                      <a:pt x="92" y="13"/>
                    </a:lnTo>
                    <a:lnTo>
                      <a:pt x="92" y="13"/>
                    </a:lnTo>
                    <a:lnTo>
                      <a:pt x="98" y="8"/>
                    </a:lnTo>
                    <a:lnTo>
                      <a:pt x="105" y="4"/>
                    </a:lnTo>
                    <a:lnTo>
                      <a:pt x="113" y="1"/>
                    </a:lnTo>
                    <a:lnTo>
                      <a:pt x="121" y="0"/>
                    </a:lnTo>
                    <a:lnTo>
                      <a:pt x="121" y="0"/>
                    </a:lnTo>
                    <a:lnTo>
                      <a:pt x="126" y="1"/>
                    </a:lnTo>
                    <a:lnTo>
                      <a:pt x="131" y="2"/>
                    </a:lnTo>
                    <a:lnTo>
                      <a:pt x="131" y="2"/>
                    </a:lnTo>
                    <a:lnTo>
                      <a:pt x="137" y="5"/>
                    </a:lnTo>
                    <a:lnTo>
                      <a:pt x="141" y="9"/>
                    </a:lnTo>
                    <a:lnTo>
                      <a:pt x="143" y="15"/>
                    </a:lnTo>
                    <a:lnTo>
                      <a:pt x="145" y="20"/>
                    </a:lnTo>
                    <a:lnTo>
                      <a:pt x="147" y="29"/>
                    </a:lnTo>
                    <a:lnTo>
                      <a:pt x="148" y="35"/>
                    </a:lnTo>
                    <a:lnTo>
                      <a:pt x="148" y="35"/>
                    </a:lnTo>
                    <a:lnTo>
                      <a:pt x="147" y="53"/>
                    </a:lnTo>
                    <a:lnTo>
                      <a:pt x="147" y="53"/>
                    </a:lnTo>
                    <a:lnTo>
                      <a:pt x="147" y="81"/>
                    </a:lnTo>
                    <a:lnTo>
                      <a:pt x="148" y="84"/>
                    </a:lnTo>
                    <a:lnTo>
                      <a:pt x="148" y="84"/>
                    </a:lnTo>
                    <a:lnTo>
                      <a:pt x="148" y="100"/>
                    </a:lnTo>
                    <a:lnTo>
                      <a:pt x="147" y="108"/>
                    </a:lnTo>
                    <a:lnTo>
                      <a:pt x="146" y="116"/>
                    </a:lnTo>
                    <a:lnTo>
                      <a:pt x="146" y="116"/>
                    </a:lnTo>
                    <a:lnTo>
                      <a:pt x="145" y="125"/>
                    </a:lnTo>
                    <a:lnTo>
                      <a:pt x="143" y="128"/>
                    </a:lnTo>
                    <a:lnTo>
                      <a:pt x="141" y="132"/>
                    </a:lnTo>
                    <a:lnTo>
                      <a:pt x="139" y="134"/>
                    </a:lnTo>
                    <a:lnTo>
                      <a:pt x="136" y="136"/>
                    </a:lnTo>
                    <a:lnTo>
                      <a:pt x="128" y="141"/>
                    </a:lnTo>
                    <a:lnTo>
                      <a:pt x="128" y="141"/>
                    </a:lnTo>
                    <a:lnTo>
                      <a:pt x="127" y="141"/>
                    </a:lnTo>
                    <a:lnTo>
                      <a:pt x="126" y="141"/>
                    </a:lnTo>
                    <a:lnTo>
                      <a:pt x="126" y="141"/>
                    </a:lnTo>
                    <a:lnTo>
                      <a:pt x="121" y="142"/>
                    </a:lnTo>
                    <a:lnTo>
                      <a:pt x="116" y="142"/>
                    </a:lnTo>
                    <a:lnTo>
                      <a:pt x="116" y="14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7" name="Freeform 212">
                <a:extLst>
                  <a:ext uri="{FF2B5EF4-FFF2-40B4-BE49-F238E27FC236}">
                    <a16:creationId xmlns:a16="http://schemas.microsoft.com/office/drawing/2014/main" id="{43E9BCD5-C146-4047-BB24-96B29F5A6A17}"/>
                  </a:ext>
                </a:extLst>
              </p:cNvPr>
              <p:cNvSpPr/>
              <p:nvPr/>
            </p:nvSpPr>
            <p:spPr bwMode="auto">
              <a:xfrm>
                <a:off x="4197350" y="2182813"/>
                <a:ext cx="260350" cy="244475"/>
              </a:xfrm>
              <a:custGeom>
                <a:avLst/>
                <a:gdLst/>
                <a:ahLst/>
                <a:cxnLst>
                  <a:cxn ang="0">
                    <a:pos x="106" y="462"/>
                  </a:cxn>
                  <a:cxn ang="0">
                    <a:pos x="96" y="455"/>
                  </a:cxn>
                  <a:cxn ang="0">
                    <a:pos x="94" y="452"/>
                  </a:cxn>
                  <a:cxn ang="0">
                    <a:pos x="85" y="442"/>
                  </a:cxn>
                  <a:cxn ang="0">
                    <a:pos x="76" y="430"/>
                  </a:cxn>
                  <a:cxn ang="0">
                    <a:pos x="53" y="411"/>
                  </a:cxn>
                  <a:cxn ang="0">
                    <a:pos x="35" y="386"/>
                  </a:cxn>
                  <a:cxn ang="0">
                    <a:pos x="15" y="339"/>
                  </a:cxn>
                  <a:cxn ang="0">
                    <a:pos x="5" y="299"/>
                  </a:cxn>
                  <a:cxn ang="0">
                    <a:pos x="0" y="253"/>
                  </a:cxn>
                  <a:cxn ang="0">
                    <a:pos x="3" y="202"/>
                  </a:cxn>
                  <a:cxn ang="0">
                    <a:pos x="8" y="172"/>
                  </a:cxn>
                  <a:cxn ang="0">
                    <a:pos x="24" y="124"/>
                  </a:cxn>
                  <a:cxn ang="0">
                    <a:pos x="48" y="85"/>
                  </a:cxn>
                  <a:cxn ang="0">
                    <a:pos x="68" y="64"/>
                  </a:cxn>
                  <a:cxn ang="0">
                    <a:pos x="124" y="25"/>
                  </a:cxn>
                  <a:cxn ang="0">
                    <a:pos x="193" y="4"/>
                  </a:cxn>
                  <a:cxn ang="0">
                    <a:pos x="241" y="0"/>
                  </a:cxn>
                  <a:cxn ang="0">
                    <a:pos x="298" y="5"/>
                  </a:cxn>
                  <a:cxn ang="0">
                    <a:pos x="352" y="20"/>
                  </a:cxn>
                  <a:cxn ang="0">
                    <a:pos x="401" y="44"/>
                  </a:cxn>
                  <a:cxn ang="0">
                    <a:pos x="445" y="76"/>
                  </a:cxn>
                  <a:cxn ang="0">
                    <a:pos x="480" y="115"/>
                  </a:cxn>
                  <a:cxn ang="0">
                    <a:pos x="492" y="135"/>
                  </a:cxn>
                  <a:cxn ang="0">
                    <a:pos x="491" y="146"/>
                  </a:cxn>
                  <a:cxn ang="0">
                    <a:pos x="483" y="153"/>
                  </a:cxn>
                  <a:cxn ang="0">
                    <a:pos x="473" y="157"/>
                  </a:cxn>
                  <a:cxn ang="0">
                    <a:pos x="465" y="154"/>
                  </a:cxn>
                  <a:cxn ang="0">
                    <a:pos x="458" y="147"/>
                  </a:cxn>
                  <a:cxn ang="0">
                    <a:pos x="429" y="112"/>
                  </a:cxn>
                  <a:cxn ang="0">
                    <a:pos x="395" y="85"/>
                  </a:cxn>
                  <a:cxn ang="0">
                    <a:pos x="356" y="65"/>
                  </a:cxn>
                  <a:cxn ang="0">
                    <a:pos x="289" y="42"/>
                  </a:cxn>
                  <a:cxn ang="0">
                    <a:pos x="247" y="34"/>
                  </a:cxn>
                  <a:cxn ang="0">
                    <a:pos x="219" y="34"/>
                  </a:cxn>
                  <a:cxn ang="0">
                    <a:pos x="182" y="40"/>
                  </a:cxn>
                  <a:cxn ang="0">
                    <a:pos x="144" y="53"/>
                  </a:cxn>
                  <a:cxn ang="0">
                    <a:pos x="109" y="74"/>
                  </a:cxn>
                  <a:cxn ang="0">
                    <a:pos x="80" y="100"/>
                  </a:cxn>
                  <a:cxn ang="0">
                    <a:pos x="59" y="133"/>
                  </a:cxn>
                  <a:cxn ang="0">
                    <a:pos x="48" y="163"/>
                  </a:cxn>
                  <a:cxn ang="0">
                    <a:pos x="39" y="210"/>
                  </a:cxn>
                  <a:cxn ang="0">
                    <a:pos x="38" y="259"/>
                  </a:cxn>
                  <a:cxn ang="0">
                    <a:pos x="45" y="304"/>
                  </a:cxn>
                  <a:cxn ang="0">
                    <a:pos x="60" y="348"/>
                  </a:cxn>
                  <a:cxn ang="0">
                    <a:pos x="76" y="373"/>
                  </a:cxn>
                  <a:cxn ang="0">
                    <a:pos x="101" y="402"/>
                  </a:cxn>
                  <a:cxn ang="0">
                    <a:pos x="122" y="429"/>
                  </a:cxn>
                  <a:cxn ang="0">
                    <a:pos x="125" y="431"/>
                  </a:cxn>
                  <a:cxn ang="0">
                    <a:pos x="131" y="446"/>
                  </a:cxn>
                  <a:cxn ang="0">
                    <a:pos x="129" y="455"/>
                  </a:cxn>
                  <a:cxn ang="0">
                    <a:pos x="121" y="462"/>
                  </a:cxn>
                  <a:cxn ang="0">
                    <a:pos x="110" y="463"/>
                  </a:cxn>
                </a:cxnLst>
                <a:rect l="0" t="0" r="r" b="b"/>
                <a:pathLst>
                  <a:path w="492" h="463">
                    <a:moveTo>
                      <a:pt x="110" y="463"/>
                    </a:moveTo>
                    <a:lnTo>
                      <a:pt x="110" y="463"/>
                    </a:lnTo>
                    <a:lnTo>
                      <a:pt x="106" y="462"/>
                    </a:lnTo>
                    <a:lnTo>
                      <a:pt x="102" y="461"/>
                    </a:lnTo>
                    <a:lnTo>
                      <a:pt x="98" y="458"/>
                    </a:lnTo>
                    <a:lnTo>
                      <a:pt x="96" y="455"/>
                    </a:lnTo>
                    <a:lnTo>
                      <a:pt x="96" y="455"/>
                    </a:lnTo>
                    <a:lnTo>
                      <a:pt x="94" y="453"/>
                    </a:lnTo>
                    <a:lnTo>
                      <a:pt x="94" y="452"/>
                    </a:lnTo>
                    <a:lnTo>
                      <a:pt x="91" y="450"/>
                    </a:lnTo>
                    <a:lnTo>
                      <a:pt x="91" y="450"/>
                    </a:lnTo>
                    <a:lnTo>
                      <a:pt x="85" y="442"/>
                    </a:lnTo>
                    <a:lnTo>
                      <a:pt x="85" y="442"/>
                    </a:lnTo>
                    <a:lnTo>
                      <a:pt x="80" y="435"/>
                    </a:lnTo>
                    <a:lnTo>
                      <a:pt x="76" y="430"/>
                    </a:lnTo>
                    <a:lnTo>
                      <a:pt x="65" y="421"/>
                    </a:lnTo>
                    <a:lnTo>
                      <a:pt x="65" y="421"/>
                    </a:lnTo>
                    <a:lnTo>
                      <a:pt x="53" y="411"/>
                    </a:lnTo>
                    <a:lnTo>
                      <a:pt x="53" y="411"/>
                    </a:lnTo>
                    <a:lnTo>
                      <a:pt x="44" y="399"/>
                    </a:lnTo>
                    <a:lnTo>
                      <a:pt x="35" y="386"/>
                    </a:lnTo>
                    <a:lnTo>
                      <a:pt x="27" y="370"/>
                    </a:lnTo>
                    <a:lnTo>
                      <a:pt x="21" y="355"/>
                    </a:lnTo>
                    <a:lnTo>
                      <a:pt x="15" y="339"/>
                    </a:lnTo>
                    <a:lnTo>
                      <a:pt x="11" y="325"/>
                    </a:lnTo>
                    <a:lnTo>
                      <a:pt x="5" y="299"/>
                    </a:lnTo>
                    <a:lnTo>
                      <a:pt x="5" y="299"/>
                    </a:lnTo>
                    <a:lnTo>
                      <a:pt x="3" y="285"/>
                    </a:lnTo>
                    <a:lnTo>
                      <a:pt x="0" y="269"/>
                    </a:lnTo>
                    <a:lnTo>
                      <a:pt x="0" y="253"/>
                    </a:lnTo>
                    <a:lnTo>
                      <a:pt x="0" y="235"/>
                    </a:lnTo>
                    <a:lnTo>
                      <a:pt x="0" y="218"/>
                    </a:lnTo>
                    <a:lnTo>
                      <a:pt x="3" y="202"/>
                    </a:lnTo>
                    <a:lnTo>
                      <a:pt x="5" y="186"/>
                    </a:lnTo>
                    <a:lnTo>
                      <a:pt x="8" y="172"/>
                    </a:lnTo>
                    <a:lnTo>
                      <a:pt x="8" y="172"/>
                    </a:lnTo>
                    <a:lnTo>
                      <a:pt x="13" y="154"/>
                    </a:lnTo>
                    <a:lnTo>
                      <a:pt x="18" y="139"/>
                    </a:lnTo>
                    <a:lnTo>
                      <a:pt x="24" y="124"/>
                    </a:lnTo>
                    <a:lnTo>
                      <a:pt x="31" y="110"/>
                    </a:lnTo>
                    <a:lnTo>
                      <a:pt x="39" y="98"/>
                    </a:lnTo>
                    <a:lnTo>
                      <a:pt x="48" y="85"/>
                    </a:lnTo>
                    <a:lnTo>
                      <a:pt x="57" y="74"/>
                    </a:lnTo>
                    <a:lnTo>
                      <a:pt x="68" y="64"/>
                    </a:lnTo>
                    <a:lnTo>
                      <a:pt x="68" y="64"/>
                    </a:lnTo>
                    <a:lnTo>
                      <a:pt x="85" y="49"/>
                    </a:lnTo>
                    <a:lnTo>
                      <a:pt x="105" y="36"/>
                    </a:lnTo>
                    <a:lnTo>
                      <a:pt x="124" y="25"/>
                    </a:lnTo>
                    <a:lnTo>
                      <a:pt x="146" y="16"/>
                    </a:lnTo>
                    <a:lnTo>
                      <a:pt x="169" y="9"/>
                    </a:lnTo>
                    <a:lnTo>
                      <a:pt x="193" y="4"/>
                    </a:lnTo>
                    <a:lnTo>
                      <a:pt x="216" y="1"/>
                    </a:lnTo>
                    <a:lnTo>
                      <a:pt x="241" y="0"/>
                    </a:lnTo>
                    <a:lnTo>
                      <a:pt x="241" y="0"/>
                    </a:lnTo>
                    <a:lnTo>
                      <a:pt x="260" y="1"/>
                    </a:lnTo>
                    <a:lnTo>
                      <a:pt x="279" y="2"/>
                    </a:lnTo>
                    <a:lnTo>
                      <a:pt x="298" y="5"/>
                    </a:lnTo>
                    <a:lnTo>
                      <a:pt x="316" y="9"/>
                    </a:lnTo>
                    <a:lnTo>
                      <a:pt x="334" y="14"/>
                    </a:lnTo>
                    <a:lnTo>
                      <a:pt x="352" y="20"/>
                    </a:lnTo>
                    <a:lnTo>
                      <a:pt x="368" y="27"/>
                    </a:lnTo>
                    <a:lnTo>
                      <a:pt x="385" y="35"/>
                    </a:lnTo>
                    <a:lnTo>
                      <a:pt x="401" y="44"/>
                    </a:lnTo>
                    <a:lnTo>
                      <a:pt x="416" y="54"/>
                    </a:lnTo>
                    <a:lnTo>
                      <a:pt x="430" y="65"/>
                    </a:lnTo>
                    <a:lnTo>
                      <a:pt x="445" y="76"/>
                    </a:lnTo>
                    <a:lnTo>
                      <a:pt x="457" y="88"/>
                    </a:lnTo>
                    <a:lnTo>
                      <a:pt x="469" y="102"/>
                    </a:lnTo>
                    <a:lnTo>
                      <a:pt x="480" y="115"/>
                    </a:lnTo>
                    <a:lnTo>
                      <a:pt x="490" y="130"/>
                    </a:lnTo>
                    <a:lnTo>
                      <a:pt x="490" y="130"/>
                    </a:lnTo>
                    <a:lnTo>
                      <a:pt x="492" y="135"/>
                    </a:lnTo>
                    <a:lnTo>
                      <a:pt x="492" y="139"/>
                    </a:lnTo>
                    <a:lnTo>
                      <a:pt x="492" y="143"/>
                    </a:lnTo>
                    <a:lnTo>
                      <a:pt x="491" y="146"/>
                    </a:lnTo>
                    <a:lnTo>
                      <a:pt x="491" y="146"/>
                    </a:lnTo>
                    <a:lnTo>
                      <a:pt x="487" y="150"/>
                    </a:lnTo>
                    <a:lnTo>
                      <a:pt x="483" y="153"/>
                    </a:lnTo>
                    <a:lnTo>
                      <a:pt x="478" y="155"/>
                    </a:lnTo>
                    <a:lnTo>
                      <a:pt x="473" y="157"/>
                    </a:lnTo>
                    <a:lnTo>
                      <a:pt x="473" y="157"/>
                    </a:lnTo>
                    <a:lnTo>
                      <a:pt x="473" y="157"/>
                    </a:lnTo>
                    <a:lnTo>
                      <a:pt x="469" y="155"/>
                    </a:lnTo>
                    <a:lnTo>
                      <a:pt x="465" y="154"/>
                    </a:lnTo>
                    <a:lnTo>
                      <a:pt x="462" y="151"/>
                    </a:lnTo>
                    <a:lnTo>
                      <a:pt x="458" y="147"/>
                    </a:lnTo>
                    <a:lnTo>
                      <a:pt x="458" y="147"/>
                    </a:lnTo>
                    <a:lnTo>
                      <a:pt x="450" y="135"/>
                    </a:lnTo>
                    <a:lnTo>
                      <a:pt x="439" y="123"/>
                    </a:lnTo>
                    <a:lnTo>
                      <a:pt x="429" y="112"/>
                    </a:lnTo>
                    <a:lnTo>
                      <a:pt x="419" y="102"/>
                    </a:lnTo>
                    <a:lnTo>
                      <a:pt x="407" y="94"/>
                    </a:lnTo>
                    <a:lnTo>
                      <a:pt x="395" y="85"/>
                    </a:lnTo>
                    <a:lnTo>
                      <a:pt x="383" y="77"/>
                    </a:lnTo>
                    <a:lnTo>
                      <a:pt x="369" y="71"/>
                    </a:lnTo>
                    <a:lnTo>
                      <a:pt x="356" y="65"/>
                    </a:lnTo>
                    <a:lnTo>
                      <a:pt x="342" y="59"/>
                    </a:lnTo>
                    <a:lnTo>
                      <a:pt x="316" y="50"/>
                    </a:lnTo>
                    <a:lnTo>
                      <a:pt x="289" y="42"/>
                    </a:lnTo>
                    <a:lnTo>
                      <a:pt x="263" y="36"/>
                    </a:lnTo>
                    <a:lnTo>
                      <a:pt x="263" y="36"/>
                    </a:lnTo>
                    <a:lnTo>
                      <a:pt x="247" y="34"/>
                    </a:lnTo>
                    <a:lnTo>
                      <a:pt x="232" y="33"/>
                    </a:lnTo>
                    <a:lnTo>
                      <a:pt x="232" y="33"/>
                    </a:lnTo>
                    <a:lnTo>
                      <a:pt x="219" y="34"/>
                    </a:lnTo>
                    <a:lnTo>
                      <a:pt x="207" y="35"/>
                    </a:lnTo>
                    <a:lnTo>
                      <a:pt x="195" y="37"/>
                    </a:lnTo>
                    <a:lnTo>
                      <a:pt x="182" y="40"/>
                    </a:lnTo>
                    <a:lnTo>
                      <a:pt x="169" y="44"/>
                    </a:lnTo>
                    <a:lnTo>
                      <a:pt x="156" y="48"/>
                    </a:lnTo>
                    <a:lnTo>
                      <a:pt x="144" y="53"/>
                    </a:lnTo>
                    <a:lnTo>
                      <a:pt x="133" y="59"/>
                    </a:lnTo>
                    <a:lnTo>
                      <a:pt x="120" y="66"/>
                    </a:lnTo>
                    <a:lnTo>
                      <a:pt x="109" y="74"/>
                    </a:lnTo>
                    <a:lnTo>
                      <a:pt x="99" y="82"/>
                    </a:lnTo>
                    <a:lnTo>
                      <a:pt x="89" y="90"/>
                    </a:lnTo>
                    <a:lnTo>
                      <a:pt x="80" y="100"/>
                    </a:lnTo>
                    <a:lnTo>
                      <a:pt x="72" y="110"/>
                    </a:lnTo>
                    <a:lnTo>
                      <a:pt x="66" y="121"/>
                    </a:lnTo>
                    <a:lnTo>
                      <a:pt x="59" y="133"/>
                    </a:lnTo>
                    <a:lnTo>
                      <a:pt x="59" y="133"/>
                    </a:lnTo>
                    <a:lnTo>
                      <a:pt x="53" y="147"/>
                    </a:lnTo>
                    <a:lnTo>
                      <a:pt x="48" y="163"/>
                    </a:lnTo>
                    <a:lnTo>
                      <a:pt x="44" y="178"/>
                    </a:lnTo>
                    <a:lnTo>
                      <a:pt x="41" y="195"/>
                    </a:lnTo>
                    <a:lnTo>
                      <a:pt x="39" y="210"/>
                    </a:lnTo>
                    <a:lnTo>
                      <a:pt x="38" y="227"/>
                    </a:lnTo>
                    <a:lnTo>
                      <a:pt x="37" y="242"/>
                    </a:lnTo>
                    <a:lnTo>
                      <a:pt x="38" y="259"/>
                    </a:lnTo>
                    <a:lnTo>
                      <a:pt x="39" y="274"/>
                    </a:lnTo>
                    <a:lnTo>
                      <a:pt x="42" y="290"/>
                    </a:lnTo>
                    <a:lnTo>
                      <a:pt x="45" y="304"/>
                    </a:lnTo>
                    <a:lnTo>
                      <a:pt x="49" y="320"/>
                    </a:lnTo>
                    <a:lnTo>
                      <a:pt x="54" y="334"/>
                    </a:lnTo>
                    <a:lnTo>
                      <a:pt x="60" y="348"/>
                    </a:lnTo>
                    <a:lnTo>
                      <a:pt x="68" y="361"/>
                    </a:lnTo>
                    <a:lnTo>
                      <a:pt x="76" y="373"/>
                    </a:lnTo>
                    <a:lnTo>
                      <a:pt x="76" y="373"/>
                    </a:lnTo>
                    <a:lnTo>
                      <a:pt x="87" y="389"/>
                    </a:lnTo>
                    <a:lnTo>
                      <a:pt x="101" y="402"/>
                    </a:lnTo>
                    <a:lnTo>
                      <a:pt x="101" y="402"/>
                    </a:lnTo>
                    <a:lnTo>
                      <a:pt x="112" y="416"/>
                    </a:lnTo>
                    <a:lnTo>
                      <a:pt x="121" y="428"/>
                    </a:lnTo>
                    <a:lnTo>
                      <a:pt x="122" y="429"/>
                    </a:lnTo>
                    <a:lnTo>
                      <a:pt x="123" y="430"/>
                    </a:lnTo>
                    <a:lnTo>
                      <a:pt x="123" y="430"/>
                    </a:lnTo>
                    <a:lnTo>
                      <a:pt x="125" y="431"/>
                    </a:lnTo>
                    <a:lnTo>
                      <a:pt x="128" y="434"/>
                    </a:lnTo>
                    <a:lnTo>
                      <a:pt x="130" y="440"/>
                    </a:lnTo>
                    <a:lnTo>
                      <a:pt x="131" y="446"/>
                    </a:lnTo>
                    <a:lnTo>
                      <a:pt x="130" y="451"/>
                    </a:lnTo>
                    <a:lnTo>
                      <a:pt x="130" y="451"/>
                    </a:lnTo>
                    <a:lnTo>
                      <a:pt x="129" y="455"/>
                    </a:lnTo>
                    <a:lnTo>
                      <a:pt x="125" y="458"/>
                    </a:lnTo>
                    <a:lnTo>
                      <a:pt x="123" y="460"/>
                    </a:lnTo>
                    <a:lnTo>
                      <a:pt x="121" y="462"/>
                    </a:lnTo>
                    <a:lnTo>
                      <a:pt x="117" y="463"/>
                    </a:lnTo>
                    <a:lnTo>
                      <a:pt x="114" y="463"/>
                    </a:lnTo>
                    <a:lnTo>
                      <a:pt x="110" y="46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B7AE4A0B-9271-45B9-849C-6300BBDECB22}"/>
              </a:ext>
            </a:extLst>
          </p:cNvPr>
          <p:cNvSpPr txBox="1"/>
          <p:nvPr/>
        </p:nvSpPr>
        <p:spPr>
          <a:xfrm>
            <a:off x="1133226" y="3916716"/>
            <a:ext cx="1086050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Áp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hằng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đẳng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khai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triển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lập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tổng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2B74D0-A206-4D7B-A375-61ECB9C0B701}"/>
                  </a:ext>
                </a:extLst>
              </p:cNvPr>
              <p:cNvSpPr txBox="1"/>
              <p:nvPr/>
            </p:nvSpPr>
            <p:spPr>
              <a:xfrm>
                <a:off x="1334632" y="5114429"/>
                <a:ext cx="176618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+2)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2B74D0-A206-4D7B-A375-61ECB9C0B7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4632" y="5114429"/>
                <a:ext cx="1766189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A201989E-CC7F-42DB-ADC3-78E5642492F1}"/>
                  </a:ext>
                </a:extLst>
              </p:cNvPr>
              <p:cNvSpPr txBox="1"/>
              <p:nvPr/>
            </p:nvSpPr>
            <p:spPr>
              <a:xfrm>
                <a:off x="6290569" y="5075066"/>
                <a:ext cx="222836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</a:rPr>
                  <a:t>b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 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A201989E-CC7F-42DB-ADC3-78E564249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0569" y="5075066"/>
                <a:ext cx="2228367" cy="430887"/>
              </a:xfrm>
              <a:prstGeom prst="rect">
                <a:avLst/>
              </a:prstGeom>
              <a:blipFill>
                <a:blip r:embed="rId5"/>
                <a:stretch>
                  <a:fillRect l="-9863" t="-25714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3811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任意多边形 95"/>
          <p:cNvSpPr/>
          <p:nvPr/>
        </p:nvSpPr>
        <p:spPr>
          <a:xfrm>
            <a:off x="638358" y="527010"/>
            <a:ext cx="7880578" cy="608429"/>
          </a:xfrm>
          <a:custGeom>
            <a:avLst/>
            <a:gdLst>
              <a:gd name="connsiteX0" fmla="*/ 0 w 6766560"/>
              <a:gd name="connsiteY0" fmla="*/ 39809 h 361457"/>
              <a:gd name="connsiteX1" fmla="*/ 4411980 w 6766560"/>
              <a:gd name="connsiteY1" fmla="*/ 28379 h 361457"/>
              <a:gd name="connsiteX2" fmla="*/ 4023360 w 6766560"/>
              <a:gd name="connsiteY2" fmla="*/ 359849 h 361457"/>
              <a:gd name="connsiteX3" fmla="*/ 6766560 w 6766560"/>
              <a:gd name="connsiteY3" fmla="*/ 131249 h 361457"/>
              <a:gd name="connsiteX0-1" fmla="*/ 0 w 6766560"/>
              <a:gd name="connsiteY0-2" fmla="*/ 75291 h 398381"/>
              <a:gd name="connsiteX1-3" fmla="*/ 4369154 w 6766560"/>
              <a:gd name="connsiteY1-4" fmla="*/ 18141 h 398381"/>
              <a:gd name="connsiteX2-5" fmla="*/ 4023360 w 6766560"/>
              <a:gd name="connsiteY2-6" fmla="*/ 395331 h 398381"/>
              <a:gd name="connsiteX3-7" fmla="*/ 6766560 w 6766560"/>
              <a:gd name="connsiteY3-8" fmla="*/ 166731 h 398381"/>
              <a:gd name="connsiteX0-9" fmla="*/ 0 w 6766560"/>
              <a:gd name="connsiteY0-10" fmla="*/ 71354 h 339035"/>
              <a:gd name="connsiteX1-11" fmla="*/ 4369154 w 6766560"/>
              <a:gd name="connsiteY1-12" fmla="*/ 14204 h 339035"/>
              <a:gd name="connsiteX2-13" fmla="*/ 4351696 w 6766560"/>
              <a:gd name="connsiteY2-14" fmla="*/ 334244 h 339035"/>
              <a:gd name="connsiteX3-15" fmla="*/ 6766560 w 6766560"/>
              <a:gd name="connsiteY3-16" fmla="*/ 162794 h 339035"/>
              <a:gd name="connsiteX0-17" fmla="*/ 0 w 7194823"/>
              <a:gd name="connsiteY0-18" fmla="*/ 71354 h 334304"/>
              <a:gd name="connsiteX1-19" fmla="*/ 4369154 w 7194823"/>
              <a:gd name="connsiteY1-20" fmla="*/ 14204 h 334304"/>
              <a:gd name="connsiteX2-21" fmla="*/ 4351696 w 7194823"/>
              <a:gd name="connsiteY2-22" fmla="*/ 334244 h 334304"/>
              <a:gd name="connsiteX3-23" fmla="*/ 7194823 w 7194823"/>
              <a:gd name="connsiteY3-24" fmla="*/ 37064 h 334304"/>
              <a:gd name="connsiteX0-25" fmla="*/ 0 w 7194823"/>
              <a:gd name="connsiteY0-26" fmla="*/ 72918 h 358721"/>
              <a:gd name="connsiteX1-27" fmla="*/ 4369154 w 7194823"/>
              <a:gd name="connsiteY1-28" fmla="*/ 15768 h 358721"/>
              <a:gd name="connsiteX2-29" fmla="*/ 4051911 w 7194823"/>
              <a:gd name="connsiteY2-30" fmla="*/ 358668 h 358721"/>
              <a:gd name="connsiteX3-31" fmla="*/ 7194823 w 7194823"/>
              <a:gd name="connsiteY3-32" fmla="*/ 38628 h 358721"/>
              <a:gd name="connsiteX0-33" fmla="*/ 0 w 6454042"/>
              <a:gd name="connsiteY0-34" fmla="*/ 72918 h 359955"/>
              <a:gd name="connsiteX1-35" fmla="*/ 4369154 w 6454042"/>
              <a:gd name="connsiteY1-36" fmla="*/ 15768 h 359955"/>
              <a:gd name="connsiteX2-37" fmla="*/ 4051911 w 6454042"/>
              <a:gd name="connsiteY2-38" fmla="*/ 358668 h 359955"/>
              <a:gd name="connsiteX3-39" fmla="*/ 6454042 w 6454042"/>
              <a:gd name="connsiteY3-40" fmla="*/ 112769 h 359955"/>
              <a:gd name="connsiteX0-41" fmla="*/ 0 w 6454042"/>
              <a:gd name="connsiteY0-42" fmla="*/ 62493 h 349247"/>
              <a:gd name="connsiteX1-43" fmla="*/ 4122228 w 6454042"/>
              <a:gd name="connsiteY1-44" fmla="*/ 17700 h 349247"/>
              <a:gd name="connsiteX2-45" fmla="*/ 4051911 w 6454042"/>
              <a:gd name="connsiteY2-46" fmla="*/ 348243 h 349247"/>
              <a:gd name="connsiteX3-47" fmla="*/ 6454042 w 6454042"/>
              <a:gd name="connsiteY3-48" fmla="*/ 102344 h 349247"/>
              <a:gd name="connsiteX0-49" fmla="*/ 0 w 4341830"/>
              <a:gd name="connsiteY0-50" fmla="*/ 62493 h 348243"/>
              <a:gd name="connsiteX1-51" fmla="*/ 4122228 w 4341830"/>
              <a:gd name="connsiteY1-52" fmla="*/ 17700 h 348243"/>
              <a:gd name="connsiteX2-53" fmla="*/ 4051911 w 4341830"/>
              <a:gd name="connsiteY2-54" fmla="*/ 348243 h 348243"/>
              <a:gd name="connsiteX0-55" fmla="*/ 0 w 4122228"/>
              <a:gd name="connsiteY0-56" fmla="*/ 62493 h 62493"/>
              <a:gd name="connsiteX1-57" fmla="*/ 4122228 w 4122228"/>
              <a:gd name="connsiteY1-58" fmla="*/ 17700 h 62493"/>
              <a:gd name="connsiteX0-59" fmla="*/ 0 w 4122228"/>
              <a:gd name="connsiteY0-60" fmla="*/ 44793 h 66159"/>
              <a:gd name="connsiteX1-61" fmla="*/ 4122228 w 4122228"/>
              <a:gd name="connsiteY1-62" fmla="*/ 0 h 66159"/>
              <a:gd name="connsiteX0-63" fmla="*/ 0 w 4245691"/>
              <a:gd name="connsiteY0-64" fmla="*/ 156004 h 156004"/>
              <a:gd name="connsiteX1-65" fmla="*/ 4245691 w 4245691"/>
              <a:gd name="connsiteY1-66" fmla="*/ 0 h 156004"/>
              <a:gd name="connsiteX0-67" fmla="*/ 0 w 4245691"/>
              <a:gd name="connsiteY0-68" fmla="*/ 156004 h 163985"/>
              <a:gd name="connsiteX1-69" fmla="*/ 4245691 w 4245691"/>
              <a:gd name="connsiteY1-70" fmla="*/ 0 h 163985"/>
              <a:gd name="connsiteX0-71" fmla="*/ 0 w 5449458"/>
              <a:gd name="connsiteY0-72" fmla="*/ 143648 h 143648"/>
              <a:gd name="connsiteX1-73" fmla="*/ 5449458 w 5449458"/>
              <a:gd name="connsiteY1-74" fmla="*/ 0 h 143648"/>
              <a:gd name="connsiteX0-75" fmla="*/ 0 w 5449458"/>
              <a:gd name="connsiteY0-76" fmla="*/ 143648 h 260913"/>
              <a:gd name="connsiteX1-77" fmla="*/ 1990356 w 5449458"/>
              <a:gd name="connsiteY1-78" fmla="*/ 260339 h 260913"/>
              <a:gd name="connsiteX2-79" fmla="*/ 5449458 w 5449458"/>
              <a:gd name="connsiteY2-80" fmla="*/ 0 h 260913"/>
              <a:gd name="connsiteX0-81" fmla="*/ 0 w 4693246"/>
              <a:gd name="connsiteY0-82" fmla="*/ 169 h 463018"/>
              <a:gd name="connsiteX1-83" fmla="*/ 1234144 w 4693246"/>
              <a:gd name="connsiteY1-84" fmla="*/ 462849 h 463018"/>
              <a:gd name="connsiteX2-85" fmla="*/ 4693246 w 4693246"/>
              <a:gd name="connsiteY2-86" fmla="*/ 202510 h 463018"/>
              <a:gd name="connsiteX0-87" fmla="*/ 153395 w 4846641"/>
              <a:gd name="connsiteY0-88" fmla="*/ 0 h 462988"/>
              <a:gd name="connsiteX1-89" fmla="*/ 1387539 w 4846641"/>
              <a:gd name="connsiteY1-90" fmla="*/ 462680 h 462988"/>
              <a:gd name="connsiteX2-91" fmla="*/ 4846641 w 4846641"/>
              <a:gd name="connsiteY2-92" fmla="*/ 202341 h 462988"/>
              <a:gd name="connsiteX0-93" fmla="*/ 212160 w 4457851"/>
              <a:gd name="connsiteY0-94" fmla="*/ 0 h 462988"/>
              <a:gd name="connsiteX1-95" fmla="*/ 998749 w 4457851"/>
              <a:gd name="connsiteY1-96" fmla="*/ 462680 h 462988"/>
              <a:gd name="connsiteX2-97" fmla="*/ 4457851 w 4457851"/>
              <a:gd name="connsiteY2-98" fmla="*/ 202341 h 462988"/>
              <a:gd name="connsiteX0-99" fmla="*/ 238795 w 4484486"/>
              <a:gd name="connsiteY0-100" fmla="*/ 0 h 462868"/>
              <a:gd name="connsiteX1-101" fmla="*/ 1025384 w 4484486"/>
              <a:gd name="connsiteY1-102" fmla="*/ 462680 h 462868"/>
              <a:gd name="connsiteX2-103" fmla="*/ 4484486 w 4484486"/>
              <a:gd name="connsiteY2-104" fmla="*/ 202341 h 462868"/>
              <a:gd name="connsiteX0-105" fmla="*/ 410770 w 4656461"/>
              <a:gd name="connsiteY0-106" fmla="*/ 0 h 425815"/>
              <a:gd name="connsiteX1-107" fmla="*/ 595476 w 4656461"/>
              <a:gd name="connsiteY1-108" fmla="*/ 425610 h 425815"/>
              <a:gd name="connsiteX2-109" fmla="*/ 4656461 w 4656461"/>
              <a:gd name="connsiteY2-110" fmla="*/ 202341 h 425815"/>
              <a:gd name="connsiteX0-111" fmla="*/ 410770 w 4656461"/>
              <a:gd name="connsiteY0-112" fmla="*/ 0 h 364069"/>
              <a:gd name="connsiteX1-113" fmla="*/ 595476 w 4656461"/>
              <a:gd name="connsiteY1-114" fmla="*/ 363827 h 364069"/>
              <a:gd name="connsiteX2-115" fmla="*/ 4656461 w 4656461"/>
              <a:gd name="connsiteY2-116" fmla="*/ 202341 h 364069"/>
              <a:gd name="connsiteX0-117" fmla="*/ 558636 w 4511100"/>
              <a:gd name="connsiteY0-118" fmla="*/ 0 h 388767"/>
              <a:gd name="connsiteX1-119" fmla="*/ 450115 w 4511100"/>
              <a:gd name="connsiteY1-120" fmla="*/ 388541 h 388767"/>
              <a:gd name="connsiteX2-121" fmla="*/ 4511100 w 4511100"/>
              <a:gd name="connsiteY2-122" fmla="*/ 227055 h 388767"/>
              <a:gd name="connsiteX0-123" fmla="*/ 445007 w 4613533"/>
              <a:gd name="connsiteY0-124" fmla="*/ 0 h 413467"/>
              <a:gd name="connsiteX1-125" fmla="*/ 552548 w 4613533"/>
              <a:gd name="connsiteY1-126" fmla="*/ 413255 h 413467"/>
              <a:gd name="connsiteX2-127" fmla="*/ 4613533 w 4613533"/>
              <a:gd name="connsiteY2-128" fmla="*/ 251769 h 413467"/>
              <a:gd name="connsiteX0-129" fmla="*/ 437894 w 4606420"/>
              <a:gd name="connsiteY0-130" fmla="*/ 0 h 351722"/>
              <a:gd name="connsiteX1-131" fmla="*/ 560868 w 4606420"/>
              <a:gd name="connsiteY1-132" fmla="*/ 351471 h 351722"/>
              <a:gd name="connsiteX2-133" fmla="*/ 4606420 w 4606420"/>
              <a:gd name="connsiteY2-134" fmla="*/ 251769 h 351722"/>
              <a:gd name="connsiteX0-135" fmla="*/ 424068 w 4592594"/>
              <a:gd name="connsiteY0-136" fmla="*/ 0 h 401116"/>
              <a:gd name="connsiteX1-137" fmla="*/ 577907 w 4592594"/>
              <a:gd name="connsiteY1-138" fmla="*/ 400898 h 401116"/>
              <a:gd name="connsiteX2-139" fmla="*/ 4592594 w 4592594"/>
              <a:gd name="connsiteY2-140" fmla="*/ 251769 h 401116"/>
              <a:gd name="connsiteX0-141" fmla="*/ 424068 w 4592594"/>
              <a:gd name="connsiteY0-142" fmla="*/ 0 h 401116"/>
              <a:gd name="connsiteX1-143" fmla="*/ 577907 w 4592594"/>
              <a:gd name="connsiteY1-144" fmla="*/ 400898 h 401116"/>
              <a:gd name="connsiteX2-145" fmla="*/ 4592594 w 4592594"/>
              <a:gd name="connsiteY2-146" fmla="*/ 338266 h 401116"/>
              <a:gd name="connsiteX0-147" fmla="*/ 391353 w 4638179"/>
              <a:gd name="connsiteY0-148" fmla="*/ 0 h 401116"/>
              <a:gd name="connsiteX1-149" fmla="*/ 623492 w 4638179"/>
              <a:gd name="connsiteY1-150" fmla="*/ 400898 h 401116"/>
              <a:gd name="connsiteX2-151" fmla="*/ 4638179 w 4638179"/>
              <a:gd name="connsiteY2-152" fmla="*/ 338266 h 401116"/>
              <a:gd name="connsiteX0-153" fmla="*/ 391353 w 4904398"/>
              <a:gd name="connsiteY0-154" fmla="*/ 0 h 401116"/>
              <a:gd name="connsiteX1-155" fmla="*/ 623492 w 4904398"/>
              <a:gd name="connsiteY1-156" fmla="*/ 400898 h 401116"/>
              <a:gd name="connsiteX2-157" fmla="*/ 4904398 w 4904398"/>
              <a:gd name="connsiteY2-158" fmla="*/ 322224 h 401116"/>
            </a:gdLst>
            <a:ahLst/>
            <a:cxnLst>
              <a:cxn ang="0">
                <a:pos x="connsiteX0-153" y="connsiteY0-154"/>
              </a:cxn>
              <a:cxn ang="0">
                <a:pos x="connsiteX1-155" y="connsiteY1-156"/>
              </a:cxn>
              <a:cxn ang="0">
                <a:pos x="connsiteX2-157" y="connsiteY2-158"/>
              </a:cxn>
            </a:cxnLst>
            <a:rect l="l" t="t" r="r" b="b"/>
            <a:pathLst>
              <a:path w="4904398" h="401116">
                <a:moveTo>
                  <a:pt x="391353" y="0"/>
                </a:moveTo>
                <a:cubicBezTo>
                  <a:pt x="-226127" y="38897"/>
                  <a:pt x="-86259" y="411428"/>
                  <a:pt x="623492" y="400898"/>
                </a:cubicBezTo>
                <a:lnTo>
                  <a:pt x="4904398" y="322224"/>
                </a:lnTo>
              </a:path>
            </a:pathLst>
          </a:custGeom>
          <a:noFill/>
          <a:ln w="25400" cap="rnd">
            <a:solidFill>
              <a:schemeClr val="bg1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4CF39F6A-6017-4FF6-82FC-E38097D8E7C3}"/>
              </a:ext>
            </a:extLst>
          </p:cNvPr>
          <p:cNvSpPr txBox="1"/>
          <p:nvPr/>
        </p:nvSpPr>
        <p:spPr>
          <a:xfrm>
            <a:off x="1042322" y="398794"/>
            <a:ext cx="74766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Lập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tổng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zh-CN" altLang="en-US" sz="4000" dirty="0">
              <a:solidFill>
                <a:srgbClr val="FFC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007E962E-0EBB-4DB7-A63E-63656D3F0734}"/>
                  </a:ext>
                </a:extLst>
              </p:cNvPr>
              <p:cNvSpPr txBox="1"/>
              <p:nvPr/>
            </p:nvSpPr>
            <p:spPr>
              <a:xfrm>
                <a:off x="3115330" y="1396799"/>
                <a:ext cx="5690323" cy="492443"/>
              </a:xfrm>
              <a:prstGeom prst="rect">
                <a:avLst/>
              </a:prstGeom>
              <a:noFill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6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007E962E-0EBB-4DB7-A63E-63656D3F0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5330" y="1396799"/>
                <a:ext cx="5690323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2B74D0-A206-4D7B-A375-61ECB9C0B701}"/>
                  </a:ext>
                </a:extLst>
              </p:cNvPr>
              <p:cNvSpPr txBox="1"/>
              <p:nvPr/>
            </p:nvSpPr>
            <p:spPr>
              <a:xfrm>
                <a:off x="1165111" y="2831118"/>
                <a:ext cx="176618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+2)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2B74D0-A206-4D7B-A375-61ECB9C0B7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111" y="2831118"/>
                <a:ext cx="1766189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A201989E-CC7F-42DB-ADC3-78E5642492F1}"/>
                  </a:ext>
                </a:extLst>
              </p:cNvPr>
              <p:cNvSpPr txBox="1"/>
              <p:nvPr/>
            </p:nvSpPr>
            <p:spPr>
              <a:xfrm>
                <a:off x="1165111" y="4144720"/>
                <a:ext cx="22100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</a:rPr>
                  <a:t>b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 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28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sz="28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</m:d>
                        <m:r>
                          <a:rPr lang="en-US" sz="28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]</m:t>
                        </m:r>
                      </m:e>
                      <m:sup>
                        <m:r>
                          <a:rPr lang="en-US" sz="28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A201989E-CC7F-42DB-ADC3-78E564249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111" y="4144720"/>
                <a:ext cx="2210092" cy="430887"/>
              </a:xfrm>
              <a:prstGeom prst="rect">
                <a:avLst/>
              </a:prstGeom>
              <a:blipFill>
                <a:blip r:embed="rId5"/>
                <a:stretch>
                  <a:fillRect l="-9642" t="-25352" b="-47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7AC015-0717-4B81-8F45-0BA4D5E93FCA}"/>
                  </a:ext>
                </a:extLst>
              </p:cNvPr>
              <p:cNvSpPr txBox="1"/>
              <p:nvPr/>
            </p:nvSpPr>
            <p:spPr>
              <a:xfrm>
                <a:off x="2856798" y="2849514"/>
                <a:ext cx="455259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.2+3.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7AC015-0717-4B81-8F45-0BA4D5E93F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6798" y="2849514"/>
                <a:ext cx="4552593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0BA51FF7-09C7-47E3-8438-EB9800A3E19D}"/>
                  </a:ext>
                </a:extLst>
              </p:cNvPr>
              <p:cNvSpPr txBox="1"/>
              <p:nvPr/>
            </p:nvSpPr>
            <p:spPr>
              <a:xfrm>
                <a:off x="2856798" y="3468678"/>
                <a:ext cx="342542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+12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0BA51FF7-09C7-47E3-8438-EB9800A3E1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6798" y="3468678"/>
                <a:ext cx="3425425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D3E14277-6D9C-41EC-826F-0A231DC9FB91}"/>
                  </a:ext>
                </a:extLst>
              </p:cNvPr>
              <p:cNvSpPr txBox="1"/>
              <p:nvPr/>
            </p:nvSpPr>
            <p:spPr>
              <a:xfrm>
                <a:off x="3393478" y="4180713"/>
                <a:ext cx="606255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.(−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)+3.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D3E14277-6D9C-41EC-826F-0A231DC9FB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3478" y="4180713"/>
                <a:ext cx="6062557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50D559EC-2CEB-42F0-8B5A-3B8D96D19EC9}"/>
                  </a:ext>
                </a:extLst>
              </p:cNvPr>
              <p:cNvSpPr txBox="1"/>
              <p:nvPr/>
            </p:nvSpPr>
            <p:spPr>
              <a:xfrm>
                <a:off x="3383859" y="4813098"/>
                <a:ext cx="385067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50D559EC-2CEB-42F0-8B5A-3B8D96D19E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59" y="4813098"/>
                <a:ext cx="3850670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99FC6804-0B59-42F7-8278-E9430F0EBA6B}"/>
                  </a:ext>
                </a:extLst>
              </p:cNvPr>
              <p:cNvSpPr txBox="1"/>
              <p:nvPr/>
            </p:nvSpPr>
            <p:spPr>
              <a:xfrm>
                <a:off x="3423410" y="5580366"/>
                <a:ext cx="5115118" cy="430887"/>
              </a:xfrm>
              <a:prstGeom prst="rect">
                <a:avLst/>
              </a:prstGeom>
              <a:noFill/>
              <a:ln>
                <a:solidFill>
                  <a:srgbClr val="FFC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m:rPr>
                          <m:sty m:val="p"/>
                        </m:rPr>
                        <a:rPr lang="en-US" sz="2800" i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80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99FC6804-0B59-42F7-8278-E9430F0EBA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3410" y="5580366"/>
                <a:ext cx="5115118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row: Right 75">
            <a:extLst>
              <a:ext uri="{FF2B5EF4-FFF2-40B4-BE49-F238E27FC236}">
                <a16:creationId xmlns:a16="http://schemas.microsoft.com/office/drawing/2014/main" id="{ACF3032D-80CC-421B-B46B-FE937B8F97DF}"/>
              </a:ext>
            </a:extLst>
          </p:cNvPr>
          <p:cNvSpPr/>
          <p:nvPr/>
        </p:nvSpPr>
        <p:spPr>
          <a:xfrm>
            <a:off x="2145073" y="5774595"/>
            <a:ext cx="1177872" cy="187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57C223-725B-4AE7-821B-4CA08FF652FB}"/>
              </a:ext>
            </a:extLst>
          </p:cNvPr>
          <p:cNvSpPr txBox="1"/>
          <p:nvPr/>
        </p:nvSpPr>
        <p:spPr>
          <a:xfrm>
            <a:off x="416416" y="1989574"/>
            <a:ext cx="28239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endParaRPr lang="en-US" sz="2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71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5" grpId="0"/>
      <p:bldP spid="72" grpId="0"/>
      <p:bldP spid="2" grpId="0"/>
      <p:bldP spid="68" grpId="0"/>
      <p:bldP spid="74" grpId="0"/>
      <p:bldP spid="75" grpId="0"/>
      <p:bldP spid="70" grpId="0" animBg="1"/>
      <p:bldP spid="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任意多边形 95"/>
          <p:cNvSpPr/>
          <p:nvPr/>
        </p:nvSpPr>
        <p:spPr>
          <a:xfrm>
            <a:off x="638358" y="527010"/>
            <a:ext cx="7107746" cy="608429"/>
          </a:xfrm>
          <a:custGeom>
            <a:avLst/>
            <a:gdLst>
              <a:gd name="connsiteX0" fmla="*/ 0 w 6766560"/>
              <a:gd name="connsiteY0" fmla="*/ 39809 h 361457"/>
              <a:gd name="connsiteX1" fmla="*/ 4411980 w 6766560"/>
              <a:gd name="connsiteY1" fmla="*/ 28379 h 361457"/>
              <a:gd name="connsiteX2" fmla="*/ 4023360 w 6766560"/>
              <a:gd name="connsiteY2" fmla="*/ 359849 h 361457"/>
              <a:gd name="connsiteX3" fmla="*/ 6766560 w 6766560"/>
              <a:gd name="connsiteY3" fmla="*/ 131249 h 361457"/>
              <a:gd name="connsiteX0-1" fmla="*/ 0 w 6766560"/>
              <a:gd name="connsiteY0-2" fmla="*/ 75291 h 398381"/>
              <a:gd name="connsiteX1-3" fmla="*/ 4369154 w 6766560"/>
              <a:gd name="connsiteY1-4" fmla="*/ 18141 h 398381"/>
              <a:gd name="connsiteX2-5" fmla="*/ 4023360 w 6766560"/>
              <a:gd name="connsiteY2-6" fmla="*/ 395331 h 398381"/>
              <a:gd name="connsiteX3-7" fmla="*/ 6766560 w 6766560"/>
              <a:gd name="connsiteY3-8" fmla="*/ 166731 h 398381"/>
              <a:gd name="connsiteX0-9" fmla="*/ 0 w 6766560"/>
              <a:gd name="connsiteY0-10" fmla="*/ 71354 h 339035"/>
              <a:gd name="connsiteX1-11" fmla="*/ 4369154 w 6766560"/>
              <a:gd name="connsiteY1-12" fmla="*/ 14204 h 339035"/>
              <a:gd name="connsiteX2-13" fmla="*/ 4351696 w 6766560"/>
              <a:gd name="connsiteY2-14" fmla="*/ 334244 h 339035"/>
              <a:gd name="connsiteX3-15" fmla="*/ 6766560 w 6766560"/>
              <a:gd name="connsiteY3-16" fmla="*/ 162794 h 339035"/>
              <a:gd name="connsiteX0-17" fmla="*/ 0 w 7194823"/>
              <a:gd name="connsiteY0-18" fmla="*/ 71354 h 334304"/>
              <a:gd name="connsiteX1-19" fmla="*/ 4369154 w 7194823"/>
              <a:gd name="connsiteY1-20" fmla="*/ 14204 h 334304"/>
              <a:gd name="connsiteX2-21" fmla="*/ 4351696 w 7194823"/>
              <a:gd name="connsiteY2-22" fmla="*/ 334244 h 334304"/>
              <a:gd name="connsiteX3-23" fmla="*/ 7194823 w 7194823"/>
              <a:gd name="connsiteY3-24" fmla="*/ 37064 h 334304"/>
              <a:gd name="connsiteX0-25" fmla="*/ 0 w 7194823"/>
              <a:gd name="connsiteY0-26" fmla="*/ 72918 h 358721"/>
              <a:gd name="connsiteX1-27" fmla="*/ 4369154 w 7194823"/>
              <a:gd name="connsiteY1-28" fmla="*/ 15768 h 358721"/>
              <a:gd name="connsiteX2-29" fmla="*/ 4051911 w 7194823"/>
              <a:gd name="connsiteY2-30" fmla="*/ 358668 h 358721"/>
              <a:gd name="connsiteX3-31" fmla="*/ 7194823 w 7194823"/>
              <a:gd name="connsiteY3-32" fmla="*/ 38628 h 358721"/>
              <a:gd name="connsiteX0-33" fmla="*/ 0 w 6454042"/>
              <a:gd name="connsiteY0-34" fmla="*/ 72918 h 359955"/>
              <a:gd name="connsiteX1-35" fmla="*/ 4369154 w 6454042"/>
              <a:gd name="connsiteY1-36" fmla="*/ 15768 h 359955"/>
              <a:gd name="connsiteX2-37" fmla="*/ 4051911 w 6454042"/>
              <a:gd name="connsiteY2-38" fmla="*/ 358668 h 359955"/>
              <a:gd name="connsiteX3-39" fmla="*/ 6454042 w 6454042"/>
              <a:gd name="connsiteY3-40" fmla="*/ 112769 h 359955"/>
              <a:gd name="connsiteX0-41" fmla="*/ 0 w 6454042"/>
              <a:gd name="connsiteY0-42" fmla="*/ 62493 h 349247"/>
              <a:gd name="connsiteX1-43" fmla="*/ 4122228 w 6454042"/>
              <a:gd name="connsiteY1-44" fmla="*/ 17700 h 349247"/>
              <a:gd name="connsiteX2-45" fmla="*/ 4051911 w 6454042"/>
              <a:gd name="connsiteY2-46" fmla="*/ 348243 h 349247"/>
              <a:gd name="connsiteX3-47" fmla="*/ 6454042 w 6454042"/>
              <a:gd name="connsiteY3-48" fmla="*/ 102344 h 349247"/>
              <a:gd name="connsiteX0-49" fmla="*/ 0 w 4341830"/>
              <a:gd name="connsiteY0-50" fmla="*/ 62493 h 348243"/>
              <a:gd name="connsiteX1-51" fmla="*/ 4122228 w 4341830"/>
              <a:gd name="connsiteY1-52" fmla="*/ 17700 h 348243"/>
              <a:gd name="connsiteX2-53" fmla="*/ 4051911 w 4341830"/>
              <a:gd name="connsiteY2-54" fmla="*/ 348243 h 348243"/>
              <a:gd name="connsiteX0-55" fmla="*/ 0 w 4122228"/>
              <a:gd name="connsiteY0-56" fmla="*/ 62493 h 62493"/>
              <a:gd name="connsiteX1-57" fmla="*/ 4122228 w 4122228"/>
              <a:gd name="connsiteY1-58" fmla="*/ 17700 h 62493"/>
              <a:gd name="connsiteX0-59" fmla="*/ 0 w 4122228"/>
              <a:gd name="connsiteY0-60" fmla="*/ 44793 h 66159"/>
              <a:gd name="connsiteX1-61" fmla="*/ 4122228 w 4122228"/>
              <a:gd name="connsiteY1-62" fmla="*/ 0 h 66159"/>
              <a:gd name="connsiteX0-63" fmla="*/ 0 w 4245691"/>
              <a:gd name="connsiteY0-64" fmla="*/ 156004 h 156004"/>
              <a:gd name="connsiteX1-65" fmla="*/ 4245691 w 4245691"/>
              <a:gd name="connsiteY1-66" fmla="*/ 0 h 156004"/>
              <a:gd name="connsiteX0-67" fmla="*/ 0 w 4245691"/>
              <a:gd name="connsiteY0-68" fmla="*/ 156004 h 163985"/>
              <a:gd name="connsiteX1-69" fmla="*/ 4245691 w 4245691"/>
              <a:gd name="connsiteY1-70" fmla="*/ 0 h 163985"/>
              <a:gd name="connsiteX0-71" fmla="*/ 0 w 5449458"/>
              <a:gd name="connsiteY0-72" fmla="*/ 143648 h 143648"/>
              <a:gd name="connsiteX1-73" fmla="*/ 5449458 w 5449458"/>
              <a:gd name="connsiteY1-74" fmla="*/ 0 h 143648"/>
              <a:gd name="connsiteX0-75" fmla="*/ 0 w 5449458"/>
              <a:gd name="connsiteY0-76" fmla="*/ 143648 h 260913"/>
              <a:gd name="connsiteX1-77" fmla="*/ 1990356 w 5449458"/>
              <a:gd name="connsiteY1-78" fmla="*/ 260339 h 260913"/>
              <a:gd name="connsiteX2-79" fmla="*/ 5449458 w 5449458"/>
              <a:gd name="connsiteY2-80" fmla="*/ 0 h 260913"/>
              <a:gd name="connsiteX0-81" fmla="*/ 0 w 4693246"/>
              <a:gd name="connsiteY0-82" fmla="*/ 169 h 463018"/>
              <a:gd name="connsiteX1-83" fmla="*/ 1234144 w 4693246"/>
              <a:gd name="connsiteY1-84" fmla="*/ 462849 h 463018"/>
              <a:gd name="connsiteX2-85" fmla="*/ 4693246 w 4693246"/>
              <a:gd name="connsiteY2-86" fmla="*/ 202510 h 463018"/>
              <a:gd name="connsiteX0-87" fmla="*/ 153395 w 4846641"/>
              <a:gd name="connsiteY0-88" fmla="*/ 0 h 462988"/>
              <a:gd name="connsiteX1-89" fmla="*/ 1387539 w 4846641"/>
              <a:gd name="connsiteY1-90" fmla="*/ 462680 h 462988"/>
              <a:gd name="connsiteX2-91" fmla="*/ 4846641 w 4846641"/>
              <a:gd name="connsiteY2-92" fmla="*/ 202341 h 462988"/>
              <a:gd name="connsiteX0-93" fmla="*/ 212160 w 4457851"/>
              <a:gd name="connsiteY0-94" fmla="*/ 0 h 462988"/>
              <a:gd name="connsiteX1-95" fmla="*/ 998749 w 4457851"/>
              <a:gd name="connsiteY1-96" fmla="*/ 462680 h 462988"/>
              <a:gd name="connsiteX2-97" fmla="*/ 4457851 w 4457851"/>
              <a:gd name="connsiteY2-98" fmla="*/ 202341 h 462988"/>
              <a:gd name="connsiteX0-99" fmla="*/ 238795 w 4484486"/>
              <a:gd name="connsiteY0-100" fmla="*/ 0 h 462868"/>
              <a:gd name="connsiteX1-101" fmla="*/ 1025384 w 4484486"/>
              <a:gd name="connsiteY1-102" fmla="*/ 462680 h 462868"/>
              <a:gd name="connsiteX2-103" fmla="*/ 4484486 w 4484486"/>
              <a:gd name="connsiteY2-104" fmla="*/ 202341 h 462868"/>
              <a:gd name="connsiteX0-105" fmla="*/ 410770 w 4656461"/>
              <a:gd name="connsiteY0-106" fmla="*/ 0 h 425815"/>
              <a:gd name="connsiteX1-107" fmla="*/ 595476 w 4656461"/>
              <a:gd name="connsiteY1-108" fmla="*/ 425610 h 425815"/>
              <a:gd name="connsiteX2-109" fmla="*/ 4656461 w 4656461"/>
              <a:gd name="connsiteY2-110" fmla="*/ 202341 h 425815"/>
              <a:gd name="connsiteX0-111" fmla="*/ 410770 w 4656461"/>
              <a:gd name="connsiteY0-112" fmla="*/ 0 h 364069"/>
              <a:gd name="connsiteX1-113" fmla="*/ 595476 w 4656461"/>
              <a:gd name="connsiteY1-114" fmla="*/ 363827 h 364069"/>
              <a:gd name="connsiteX2-115" fmla="*/ 4656461 w 4656461"/>
              <a:gd name="connsiteY2-116" fmla="*/ 202341 h 364069"/>
              <a:gd name="connsiteX0-117" fmla="*/ 558636 w 4511100"/>
              <a:gd name="connsiteY0-118" fmla="*/ 0 h 388767"/>
              <a:gd name="connsiteX1-119" fmla="*/ 450115 w 4511100"/>
              <a:gd name="connsiteY1-120" fmla="*/ 388541 h 388767"/>
              <a:gd name="connsiteX2-121" fmla="*/ 4511100 w 4511100"/>
              <a:gd name="connsiteY2-122" fmla="*/ 227055 h 388767"/>
              <a:gd name="connsiteX0-123" fmla="*/ 445007 w 4613533"/>
              <a:gd name="connsiteY0-124" fmla="*/ 0 h 413467"/>
              <a:gd name="connsiteX1-125" fmla="*/ 552548 w 4613533"/>
              <a:gd name="connsiteY1-126" fmla="*/ 413255 h 413467"/>
              <a:gd name="connsiteX2-127" fmla="*/ 4613533 w 4613533"/>
              <a:gd name="connsiteY2-128" fmla="*/ 251769 h 413467"/>
              <a:gd name="connsiteX0-129" fmla="*/ 437894 w 4606420"/>
              <a:gd name="connsiteY0-130" fmla="*/ 0 h 351722"/>
              <a:gd name="connsiteX1-131" fmla="*/ 560868 w 4606420"/>
              <a:gd name="connsiteY1-132" fmla="*/ 351471 h 351722"/>
              <a:gd name="connsiteX2-133" fmla="*/ 4606420 w 4606420"/>
              <a:gd name="connsiteY2-134" fmla="*/ 251769 h 351722"/>
              <a:gd name="connsiteX0-135" fmla="*/ 424068 w 4592594"/>
              <a:gd name="connsiteY0-136" fmla="*/ 0 h 401116"/>
              <a:gd name="connsiteX1-137" fmla="*/ 577907 w 4592594"/>
              <a:gd name="connsiteY1-138" fmla="*/ 400898 h 401116"/>
              <a:gd name="connsiteX2-139" fmla="*/ 4592594 w 4592594"/>
              <a:gd name="connsiteY2-140" fmla="*/ 251769 h 401116"/>
              <a:gd name="connsiteX0-141" fmla="*/ 424068 w 4592594"/>
              <a:gd name="connsiteY0-142" fmla="*/ 0 h 401116"/>
              <a:gd name="connsiteX1-143" fmla="*/ 577907 w 4592594"/>
              <a:gd name="connsiteY1-144" fmla="*/ 400898 h 401116"/>
              <a:gd name="connsiteX2-145" fmla="*/ 4592594 w 4592594"/>
              <a:gd name="connsiteY2-146" fmla="*/ 338266 h 401116"/>
              <a:gd name="connsiteX0-147" fmla="*/ 391353 w 4638179"/>
              <a:gd name="connsiteY0-148" fmla="*/ 0 h 401116"/>
              <a:gd name="connsiteX1-149" fmla="*/ 623492 w 4638179"/>
              <a:gd name="connsiteY1-150" fmla="*/ 400898 h 401116"/>
              <a:gd name="connsiteX2-151" fmla="*/ 4638179 w 4638179"/>
              <a:gd name="connsiteY2-152" fmla="*/ 338266 h 401116"/>
              <a:gd name="connsiteX0-153" fmla="*/ 391353 w 4904398"/>
              <a:gd name="connsiteY0-154" fmla="*/ 0 h 401116"/>
              <a:gd name="connsiteX1-155" fmla="*/ 623492 w 4904398"/>
              <a:gd name="connsiteY1-156" fmla="*/ 400898 h 401116"/>
              <a:gd name="connsiteX2-157" fmla="*/ 4904398 w 4904398"/>
              <a:gd name="connsiteY2-158" fmla="*/ 322224 h 401116"/>
            </a:gdLst>
            <a:ahLst/>
            <a:cxnLst>
              <a:cxn ang="0">
                <a:pos x="connsiteX0-153" y="connsiteY0-154"/>
              </a:cxn>
              <a:cxn ang="0">
                <a:pos x="connsiteX1-155" y="connsiteY1-156"/>
              </a:cxn>
              <a:cxn ang="0">
                <a:pos x="connsiteX2-157" y="connsiteY2-158"/>
              </a:cxn>
            </a:cxnLst>
            <a:rect l="l" t="t" r="r" b="b"/>
            <a:pathLst>
              <a:path w="4904398" h="401116">
                <a:moveTo>
                  <a:pt x="391353" y="0"/>
                </a:moveTo>
                <a:cubicBezTo>
                  <a:pt x="-226127" y="38897"/>
                  <a:pt x="-86259" y="411428"/>
                  <a:pt x="623492" y="400898"/>
                </a:cubicBezTo>
                <a:lnTo>
                  <a:pt x="4904398" y="322224"/>
                </a:lnTo>
              </a:path>
            </a:pathLst>
          </a:custGeom>
          <a:noFill/>
          <a:ln w="25400" cap="rnd">
            <a:solidFill>
              <a:schemeClr val="bg1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4CF39F6A-6017-4FF6-82FC-E38097D8E7C3}"/>
              </a:ext>
            </a:extLst>
          </p:cNvPr>
          <p:cNvSpPr txBox="1"/>
          <p:nvPr/>
        </p:nvSpPr>
        <p:spPr>
          <a:xfrm>
            <a:off x="1042321" y="398794"/>
            <a:ext cx="69387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Lập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zh-CN" altLang="en-US" sz="4000" dirty="0">
              <a:solidFill>
                <a:srgbClr val="FFC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007E962E-0EBB-4DB7-A63E-63656D3F0734}"/>
                  </a:ext>
                </a:extLst>
              </p:cNvPr>
              <p:cNvSpPr txBox="1"/>
              <p:nvPr/>
            </p:nvSpPr>
            <p:spPr>
              <a:xfrm>
                <a:off x="3015712" y="2680698"/>
                <a:ext cx="6160576" cy="523220"/>
              </a:xfrm>
              <a:prstGeom prst="rect">
                <a:avLst/>
              </a:prstGeom>
              <a:noFill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>
                  <a:solidFill>
                    <a:schemeClr val="accent5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007E962E-0EBB-4DB7-A63E-63656D3F0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5712" y="2680698"/>
                <a:ext cx="616057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4" name="TextBox 113">
            <a:extLst>
              <a:ext uri="{FF2B5EF4-FFF2-40B4-BE49-F238E27FC236}">
                <a16:creationId xmlns:a16="http://schemas.microsoft.com/office/drawing/2014/main" id="{3605364F-2CE1-4F60-90B5-4E818A36F7C1}"/>
              </a:ext>
            </a:extLst>
          </p:cNvPr>
          <p:cNvSpPr txBox="1"/>
          <p:nvPr/>
        </p:nvSpPr>
        <p:spPr>
          <a:xfrm>
            <a:off x="1022664" y="1651656"/>
            <a:ext cx="61605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sz="28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A, B </a:t>
            </a:r>
            <a:r>
              <a:rPr lang="en-US" sz="2800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8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8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biểu</a:t>
            </a:r>
            <a:r>
              <a:rPr lang="en-US" sz="28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28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</p:txBody>
      </p:sp>
      <p:grpSp>
        <p:nvGrpSpPr>
          <p:cNvPr id="15" name="组合 197">
            <a:extLst>
              <a:ext uri="{FF2B5EF4-FFF2-40B4-BE49-F238E27FC236}">
                <a16:creationId xmlns:a16="http://schemas.microsoft.com/office/drawing/2014/main" id="{988AECA6-3862-4C51-BE44-CCA9B6CDE6A4}"/>
              </a:ext>
            </a:extLst>
          </p:cNvPr>
          <p:cNvGrpSpPr/>
          <p:nvPr/>
        </p:nvGrpSpPr>
        <p:grpSpPr>
          <a:xfrm>
            <a:off x="540396" y="3915269"/>
            <a:ext cx="11111207" cy="762352"/>
            <a:chOff x="6533111" y="4160520"/>
            <a:chExt cx="16605198" cy="1216398"/>
          </a:xfrm>
        </p:grpSpPr>
        <p:sp>
          <p:nvSpPr>
            <p:cNvPr id="16" name="椭圆 31">
              <a:extLst>
                <a:ext uri="{FF2B5EF4-FFF2-40B4-BE49-F238E27FC236}">
                  <a16:creationId xmlns:a16="http://schemas.microsoft.com/office/drawing/2014/main" id="{230B93E1-F2A4-4F3F-8D27-B730B8DC8A73}"/>
                </a:ext>
              </a:extLst>
            </p:cNvPr>
            <p:cNvSpPr/>
            <p:nvPr/>
          </p:nvSpPr>
          <p:spPr>
            <a:xfrm>
              <a:off x="6533111" y="4160520"/>
              <a:ext cx="994660" cy="1202966"/>
            </a:xfrm>
            <a:custGeom>
              <a:avLst/>
              <a:gdLst>
                <a:gd name="connsiteX0" fmla="*/ 0 w 656493"/>
                <a:gd name="connsiteY0" fmla="*/ 316523 h 633046"/>
                <a:gd name="connsiteX1" fmla="*/ 328247 w 656493"/>
                <a:gd name="connsiteY1" fmla="*/ 0 h 633046"/>
                <a:gd name="connsiteX2" fmla="*/ 656494 w 656493"/>
                <a:gd name="connsiteY2" fmla="*/ 316523 h 633046"/>
                <a:gd name="connsiteX3" fmla="*/ 328247 w 656493"/>
                <a:gd name="connsiteY3" fmla="*/ 633046 h 633046"/>
                <a:gd name="connsiteX4" fmla="*/ 0 w 656493"/>
                <a:gd name="connsiteY4" fmla="*/ 316523 h 633046"/>
                <a:gd name="connsiteX0-1" fmla="*/ 328247 w 656494"/>
                <a:gd name="connsiteY0-2" fmla="*/ 0 h 633046"/>
                <a:gd name="connsiteX1-3" fmla="*/ 656494 w 656494"/>
                <a:gd name="connsiteY1-4" fmla="*/ 316523 h 633046"/>
                <a:gd name="connsiteX2-5" fmla="*/ 328247 w 656494"/>
                <a:gd name="connsiteY2-6" fmla="*/ 633046 h 633046"/>
                <a:gd name="connsiteX3-7" fmla="*/ 0 w 656494"/>
                <a:gd name="connsiteY3-8" fmla="*/ 316523 h 633046"/>
                <a:gd name="connsiteX4-9" fmla="*/ 419687 w 656494"/>
                <a:gd name="connsiteY4-10" fmla="*/ 91440 h 633046"/>
                <a:gd name="connsiteX0-11" fmla="*/ 402964 w 731211"/>
                <a:gd name="connsiteY0-12" fmla="*/ 0 h 633046"/>
                <a:gd name="connsiteX1-13" fmla="*/ 731211 w 731211"/>
                <a:gd name="connsiteY1-14" fmla="*/ 316523 h 633046"/>
                <a:gd name="connsiteX2-15" fmla="*/ 402964 w 731211"/>
                <a:gd name="connsiteY2-16" fmla="*/ 633046 h 633046"/>
                <a:gd name="connsiteX3-17" fmla="*/ 74717 w 731211"/>
                <a:gd name="connsiteY3-18" fmla="*/ 316523 h 633046"/>
                <a:gd name="connsiteX4-19" fmla="*/ 161895 w 731211"/>
                <a:gd name="connsiteY4-20" fmla="*/ 152400 h 633046"/>
                <a:gd name="connsiteX0-21" fmla="*/ 353700 w 681947"/>
                <a:gd name="connsiteY0-22" fmla="*/ 0 h 633046"/>
                <a:gd name="connsiteX1-23" fmla="*/ 681947 w 681947"/>
                <a:gd name="connsiteY1-24" fmla="*/ 316523 h 633046"/>
                <a:gd name="connsiteX2-25" fmla="*/ 353700 w 681947"/>
                <a:gd name="connsiteY2-26" fmla="*/ 633046 h 633046"/>
                <a:gd name="connsiteX3-27" fmla="*/ 25453 w 681947"/>
                <a:gd name="connsiteY3-28" fmla="*/ 316523 h 633046"/>
                <a:gd name="connsiteX4-29" fmla="*/ 112631 w 681947"/>
                <a:gd name="connsiteY4-30" fmla="*/ 152400 h 633046"/>
                <a:gd name="connsiteX0-31" fmla="*/ 341249 w 669496"/>
                <a:gd name="connsiteY0-32" fmla="*/ 0 h 633046"/>
                <a:gd name="connsiteX1-33" fmla="*/ 669496 w 669496"/>
                <a:gd name="connsiteY1-34" fmla="*/ 316523 h 633046"/>
                <a:gd name="connsiteX2-35" fmla="*/ 341249 w 669496"/>
                <a:gd name="connsiteY2-36" fmla="*/ 633046 h 633046"/>
                <a:gd name="connsiteX3-37" fmla="*/ 13002 w 669496"/>
                <a:gd name="connsiteY3-38" fmla="*/ 316523 h 633046"/>
                <a:gd name="connsiteX4-39" fmla="*/ 100180 w 669496"/>
                <a:gd name="connsiteY4-40" fmla="*/ 152400 h 633046"/>
                <a:gd name="connsiteX0-41" fmla="*/ 347951 w 676198"/>
                <a:gd name="connsiteY0-42" fmla="*/ 0 h 633046"/>
                <a:gd name="connsiteX1-43" fmla="*/ 676198 w 676198"/>
                <a:gd name="connsiteY1-44" fmla="*/ 316523 h 633046"/>
                <a:gd name="connsiteX2-45" fmla="*/ 347951 w 676198"/>
                <a:gd name="connsiteY2-46" fmla="*/ 633046 h 633046"/>
                <a:gd name="connsiteX3-47" fmla="*/ 19704 w 676198"/>
                <a:gd name="connsiteY3-48" fmla="*/ 316523 h 633046"/>
                <a:gd name="connsiteX4-49" fmla="*/ 79173 w 676198"/>
                <a:gd name="connsiteY4-50" fmla="*/ 113607 h 633046"/>
                <a:gd name="connsiteX0-51" fmla="*/ 333371 w 661618"/>
                <a:gd name="connsiteY0-52" fmla="*/ 0 h 633046"/>
                <a:gd name="connsiteX1-53" fmla="*/ 661618 w 661618"/>
                <a:gd name="connsiteY1-54" fmla="*/ 316523 h 633046"/>
                <a:gd name="connsiteX2-55" fmla="*/ 333371 w 661618"/>
                <a:gd name="connsiteY2-56" fmla="*/ 633046 h 633046"/>
                <a:gd name="connsiteX3-57" fmla="*/ 5124 w 661618"/>
                <a:gd name="connsiteY3-58" fmla="*/ 316523 h 633046"/>
                <a:gd name="connsiteX4-59" fmla="*/ 64593 w 661618"/>
                <a:gd name="connsiteY4-60" fmla="*/ 113607 h 633046"/>
                <a:gd name="connsiteX0-61" fmla="*/ 178200 w 661618"/>
                <a:gd name="connsiteY0-62" fmla="*/ 0 h 583170"/>
                <a:gd name="connsiteX1-63" fmla="*/ 661618 w 661618"/>
                <a:gd name="connsiteY1-64" fmla="*/ 266647 h 583170"/>
                <a:gd name="connsiteX2-65" fmla="*/ 333371 w 661618"/>
                <a:gd name="connsiteY2-66" fmla="*/ 583170 h 583170"/>
                <a:gd name="connsiteX3-67" fmla="*/ 5124 w 661618"/>
                <a:gd name="connsiteY3-68" fmla="*/ 266647 h 583170"/>
                <a:gd name="connsiteX4-69" fmla="*/ 64593 w 661618"/>
                <a:gd name="connsiteY4-70" fmla="*/ 63731 h 583170"/>
                <a:gd name="connsiteX0-71" fmla="*/ 178200 w 662133"/>
                <a:gd name="connsiteY0-72" fmla="*/ 66578 h 649748"/>
                <a:gd name="connsiteX1-73" fmla="*/ 412660 w 662133"/>
                <a:gd name="connsiteY1-74" fmla="*/ 10947 h 649748"/>
                <a:gd name="connsiteX2-75" fmla="*/ 661618 w 662133"/>
                <a:gd name="connsiteY2-76" fmla="*/ 333225 h 649748"/>
                <a:gd name="connsiteX3-77" fmla="*/ 333371 w 662133"/>
                <a:gd name="connsiteY3-78" fmla="*/ 649748 h 649748"/>
                <a:gd name="connsiteX4-79" fmla="*/ 5124 w 662133"/>
                <a:gd name="connsiteY4-80" fmla="*/ 333225 h 649748"/>
                <a:gd name="connsiteX5" fmla="*/ 64593 w 662133"/>
                <a:gd name="connsiteY5" fmla="*/ 130309 h 649748"/>
                <a:gd name="connsiteX0-81" fmla="*/ 178200 w 662148"/>
                <a:gd name="connsiteY0-82" fmla="*/ 66578 h 649748"/>
                <a:gd name="connsiteX1-83" fmla="*/ 412660 w 662148"/>
                <a:gd name="connsiteY1-84" fmla="*/ 10947 h 649748"/>
                <a:gd name="connsiteX2-85" fmla="*/ 661618 w 662148"/>
                <a:gd name="connsiteY2-86" fmla="*/ 333225 h 649748"/>
                <a:gd name="connsiteX3-87" fmla="*/ 333371 w 662148"/>
                <a:gd name="connsiteY3-88" fmla="*/ 649748 h 649748"/>
                <a:gd name="connsiteX4-89" fmla="*/ 5124 w 662148"/>
                <a:gd name="connsiteY4-90" fmla="*/ 333225 h 649748"/>
                <a:gd name="connsiteX5-91" fmla="*/ 64593 w 662148"/>
                <a:gd name="connsiteY5-92" fmla="*/ 130309 h 649748"/>
                <a:gd name="connsiteX0-93" fmla="*/ 178200 w 662148"/>
                <a:gd name="connsiteY0-94" fmla="*/ 61032 h 644202"/>
                <a:gd name="connsiteX1-95" fmla="*/ 412660 w 662148"/>
                <a:gd name="connsiteY1-96" fmla="*/ 5401 h 644202"/>
                <a:gd name="connsiteX2-97" fmla="*/ 661618 w 662148"/>
                <a:gd name="connsiteY2-98" fmla="*/ 327679 h 644202"/>
                <a:gd name="connsiteX3-99" fmla="*/ 333371 w 662148"/>
                <a:gd name="connsiteY3-100" fmla="*/ 644202 h 644202"/>
                <a:gd name="connsiteX4-101" fmla="*/ 5124 w 662148"/>
                <a:gd name="connsiteY4-102" fmla="*/ 327679 h 644202"/>
                <a:gd name="connsiteX5-103" fmla="*/ 64593 w 662148"/>
                <a:gd name="connsiteY5-104" fmla="*/ 124763 h 644202"/>
                <a:gd name="connsiteX0-105" fmla="*/ 178200 w 662148"/>
                <a:gd name="connsiteY0-106" fmla="*/ 75865 h 659035"/>
                <a:gd name="connsiteX1-107" fmla="*/ 168819 w 662148"/>
                <a:gd name="connsiteY1-108" fmla="*/ 31317 h 659035"/>
                <a:gd name="connsiteX2-109" fmla="*/ 412660 w 662148"/>
                <a:gd name="connsiteY2-110" fmla="*/ 20234 h 659035"/>
                <a:gd name="connsiteX3-111" fmla="*/ 661618 w 662148"/>
                <a:gd name="connsiteY3-112" fmla="*/ 342512 h 659035"/>
                <a:gd name="connsiteX4-113" fmla="*/ 333371 w 662148"/>
                <a:gd name="connsiteY4-114" fmla="*/ 659035 h 659035"/>
                <a:gd name="connsiteX5-115" fmla="*/ 5124 w 662148"/>
                <a:gd name="connsiteY5-116" fmla="*/ 342512 h 659035"/>
                <a:gd name="connsiteX6" fmla="*/ 64593 w 662148"/>
                <a:gd name="connsiteY6" fmla="*/ 139596 h 659035"/>
                <a:gd name="connsiteX0-117" fmla="*/ 178200 w 662148"/>
                <a:gd name="connsiteY0-118" fmla="*/ 68901 h 652071"/>
                <a:gd name="connsiteX1-119" fmla="*/ 130026 w 662148"/>
                <a:gd name="connsiteY1-120" fmla="*/ 68688 h 652071"/>
                <a:gd name="connsiteX2-121" fmla="*/ 412660 w 662148"/>
                <a:gd name="connsiteY2-122" fmla="*/ 13270 h 652071"/>
                <a:gd name="connsiteX3-123" fmla="*/ 661618 w 662148"/>
                <a:gd name="connsiteY3-124" fmla="*/ 335548 h 652071"/>
                <a:gd name="connsiteX4-125" fmla="*/ 333371 w 662148"/>
                <a:gd name="connsiteY4-126" fmla="*/ 652071 h 652071"/>
                <a:gd name="connsiteX5-127" fmla="*/ 5124 w 662148"/>
                <a:gd name="connsiteY5-128" fmla="*/ 335548 h 652071"/>
                <a:gd name="connsiteX6-129" fmla="*/ 64593 w 662148"/>
                <a:gd name="connsiteY6-130" fmla="*/ 132632 h 652071"/>
                <a:gd name="connsiteX0-131" fmla="*/ 178200 w 662220"/>
                <a:gd name="connsiteY0-132" fmla="*/ 68901 h 652071"/>
                <a:gd name="connsiteX1-133" fmla="*/ 130026 w 662220"/>
                <a:gd name="connsiteY1-134" fmla="*/ 68688 h 652071"/>
                <a:gd name="connsiteX2-135" fmla="*/ 412660 w 662220"/>
                <a:gd name="connsiteY2-136" fmla="*/ 13270 h 652071"/>
                <a:gd name="connsiteX3-137" fmla="*/ 661618 w 662220"/>
                <a:gd name="connsiteY3-138" fmla="*/ 335548 h 652071"/>
                <a:gd name="connsiteX4-139" fmla="*/ 333371 w 662220"/>
                <a:gd name="connsiteY4-140" fmla="*/ 652071 h 652071"/>
                <a:gd name="connsiteX5-141" fmla="*/ 5124 w 662220"/>
                <a:gd name="connsiteY5-142" fmla="*/ 335548 h 652071"/>
                <a:gd name="connsiteX6-143" fmla="*/ 64593 w 662220"/>
                <a:gd name="connsiteY6-144" fmla="*/ 132632 h 652071"/>
                <a:gd name="connsiteX0-145" fmla="*/ 178200 w 662220"/>
                <a:gd name="connsiteY0-146" fmla="*/ 58449 h 641619"/>
                <a:gd name="connsiteX1-147" fmla="*/ 130026 w 662220"/>
                <a:gd name="connsiteY1-148" fmla="*/ 58236 h 641619"/>
                <a:gd name="connsiteX2-149" fmla="*/ 412660 w 662220"/>
                <a:gd name="connsiteY2-150" fmla="*/ 2818 h 641619"/>
                <a:gd name="connsiteX3-151" fmla="*/ 661618 w 662220"/>
                <a:gd name="connsiteY3-152" fmla="*/ 325096 h 641619"/>
                <a:gd name="connsiteX4-153" fmla="*/ 333371 w 662220"/>
                <a:gd name="connsiteY4-154" fmla="*/ 641619 h 641619"/>
                <a:gd name="connsiteX5-155" fmla="*/ 5124 w 662220"/>
                <a:gd name="connsiteY5-156" fmla="*/ 325096 h 641619"/>
                <a:gd name="connsiteX6-157" fmla="*/ 64593 w 662220"/>
                <a:gd name="connsiteY6-158" fmla="*/ 122180 h 641619"/>
                <a:gd name="connsiteX0-159" fmla="*/ 178200 w 662220"/>
                <a:gd name="connsiteY0-160" fmla="*/ 58449 h 641619"/>
                <a:gd name="connsiteX1-161" fmla="*/ 130026 w 662220"/>
                <a:gd name="connsiteY1-162" fmla="*/ 58236 h 641619"/>
                <a:gd name="connsiteX2-163" fmla="*/ 412660 w 662220"/>
                <a:gd name="connsiteY2-164" fmla="*/ 2818 h 641619"/>
                <a:gd name="connsiteX3-165" fmla="*/ 661618 w 662220"/>
                <a:gd name="connsiteY3-166" fmla="*/ 325096 h 641619"/>
                <a:gd name="connsiteX4-167" fmla="*/ 333371 w 662220"/>
                <a:gd name="connsiteY4-168" fmla="*/ 641619 h 641619"/>
                <a:gd name="connsiteX5-169" fmla="*/ 5124 w 662220"/>
                <a:gd name="connsiteY5-170" fmla="*/ 325096 h 641619"/>
                <a:gd name="connsiteX6-171" fmla="*/ 64593 w 662220"/>
                <a:gd name="connsiteY6-172" fmla="*/ 122180 h 641619"/>
                <a:gd name="connsiteX0-173" fmla="*/ 178200 w 662220"/>
                <a:gd name="connsiteY0-174" fmla="*/ 58449 h 641619"/>
                <a:gd name="connsiteX1-175" fmla="*/ 130026 w 662220"/>
                <a:gd name="connsiteY1-176" fmla="*/ 58236 h 641619"/>
                <a:gd name="connsiteX2-177" fmla="*/ 412660 w 662220"/>
                <a:gd name="connsiteY2-178" fmla="*/ 2818 h 641619"/>
                <a:gd name="connsiteX3-179" fmla="*/ 661618 w 662220"/>
                <a:gd name="connsiteY3-180" fmla="*/ 325096 h 641619"/>
                <a:gd name="connsiteX4-181" fmla="*/ 333371 w 662220"/>
                <a:gd name="connsiteY4-182" fmla="*/ 641619 h 641619"/>
                <a:gd name="connsiteX5-183" fmla="*/ 5124 w 662220"/>
                <a:gd name="connsiteY5-184" fmla="*/ 325096 h 641619"/>
                <a:gd name="connsiteX6-185" fmla="*/ 64593 w 662220"/>
                <a:gd name="connsiteY6-186" fmla="*/ 122180 h 641619"/>
                <a:gd name="connsiteX0-187" fmla="*/ 178200 w 662220"/>
                <a:gd name="connsiteY0-188" fmla="*/ 58449 h 641619"/>
                <a:gd name="connsiteX1-189" fmla="*/ 130026 w 662220"/>
                <a:gd name="connsiteY1-190" fmla="*/ 58236 h 641619"/>
                <a:gd name="connsiteX2-191" fmla="*/ 412660 w 662220"/>
                <a:gd name="connsiteY2-192" fmla="*/ 2818 h 641619"/>
                <a:gd name="connsiteX3-193" fmla="*/ 661618 w 662220"/>
                <a:gd name="connsiteY3-194" fmla="*/ 325096 h 641619"/>
                <a:gd name="connsiteX4-195" fmla="*/ 333371 w 662220"/>
                <a:gd name="connsiteY4-196" fmla="*/ 641619 h 641619"/>
                <a:gd name="connsiteX5-197" fmla="*/ 5124 w 662220"/>
                <a:gd name="connsiteY5-198" fmla="*/ 325096 h 641619"/>
                <a:gd name="connsiteX6-199" fmla="*/ 64593 w 662220"/>
                <a:gd name="connsiteY6-200" fmla="*/ 122180 h 641619"/>
                <a:gd name="connsiteX0-201" fmla="*/ 178200 w 662220"/>
                <a:gd name="connsiteY0-202" fmla="*/ 58449 h 641619"/>
                <a:gd name="connsiteX1-203" fmla="*/ 130026 w 662220"/>
                <a:gd name="connsiteY1-204" fmla="*/ 58236 h 641619"/>
                <a:gd name="connsiteX2-205" fmla="*/ 412660 w 662220"/>
                <a:gd name="connsiteY2-206" fmla="*/ 2818 h 641619"/>
                <a:gd name="connsiteX3-207" fmla="*/ 661618 w 662220"/>
                <a:gd name="connsiteY3-208" fmla="*/ 325096 h 641619"/>
                <a:gd name="connsiteX4-209" fmla="*/ 333371 w 662220"/>
                <a:gd name="connsiteY4-210" fmla="*/ 641619 h 641619"/>
                <a:gd name="connsiteX5-211" fmla="*/ 5124 w 662220"/>
                <a:gd name="connsiteY5-212" fmla="*/ 325096 h 641619"/>
                <a:gd name="connsiteX6-213" fmla="*/ 64593 w 662220"/>
                <a:gd name="connsiteY6-214" fmla="*/ 122180 h 641619"/>
                <a:gd name="connsiteX0-215" fmla="*/ 176252 w 660272"/>
                <a:gd name="connsiteY0-216" fmla="*/ 58449 h 641619"/>
                <a:gd name="connsiteX1-217" fmla="*/ 128078 w 660272"/>
                <a:gd name="connsiteY1-218" fmla="*/ 58236 h 641619"/>
                <a:gd name="connsiteX2-219" fmla="*/ 410712 w 660272"/>
                <a:gd name="connsiteY2-220" fmla="*/ 2818 h 641619"/>
                <a:gd name="connsiteX3-221" fmla="*/ 659670 w 660272"/>
                <a:gd name="connsiteY3-222" fmla="*/ 325096 h 641619"/>
                <a:gd name="connsiteX4-223" fmla="*/ 331423 w 660272"/>
                <a:gd name="connsiteY4-224" fmla="*/ 641619 h 641619"/>
                <a:gd name="connsiteX5-225" fmla="*/ 3176 w 660272"/>
                <a:gd name="connsiteY5-226" fmla="*/ 325096 h 641619"/>
                <a:gd name="connsiteX6-227" fmla="*/ 62645 w 660272"/>
                <a:gd name="connsiteY6-228" fmla="*/ 122180 h 641619"/>
                <a:gd name="connsiteX0-229" fmla="*/ 253837 w 660272"/>
                <a:gd name="connsiteY0-230" fmla="*/ 30740 h 641619"/>
                <a:gd name="connsiteX1-231" fmla="*/ 128078 w 660272"/>
                <a:gd name="connsiteY1-232" fmla="*/ 58236 h 641619"/>
                <a:gd name="connsiteX2-233" fmla="*/ 410712 w 660272"/>
                <a:gd name="connsiteY2-234" fmla="*/ 2818 h 641619"/>
                <a:gd name="connsiteX3-235" fmla="*/ 659670 w 660272"/>
                <a:gd name="connsiteY3-236" fmla="*/ 325096 h 641619"/>
                <a:gd name="connsiteX4-237" fmla="*/ 331423 w 660272"/>
                <a:gd name="connsiteY4-238" fmla="*/ 641619 h 641619"/>
                <a:gd name="connsiteX5-239" fmla="*/ 3176 w 660272"/>
                <a:gd name="connsiteY5-240" fmla="*/ 325096 h 641619"/>
                <a:gd name="connsiteX6-241" fmla="*/ 62645 w 660272"/>
                <a:gd name="connsiteY6-242" fmla="*/ 122180 h 641619"/>
                <a:gd name="connsiteX0-243" fmla="*/ 253837 w 660191"/>
                <a:gd name="connsiteY0-244" fmla="*/ 41069 h 651948"/>
                <a:gd name="connsiteX1-245" fmla="*/ 161329 w 660191"/>
                <a:gd name="connsiteY1-246" fmla="*/ 63023 h 651948"/>
                <a:gd name="connsiteX2-247" fmla="*/ 410712 w 660191"/>
                <a:gd name="connsiteY2-248" fmla="*/ 13147 h 651948"/>
                <a:gd name="connsiteX3-249" fmla="*/ 659670 w 660191"/>
                <a:gd name="connsiteY3-250" fmla="*/ 335425 h 651948"/>
                <a:gd name="connsiteX4-251" fmla="*/ 331423 w 660191"/>
                <a:gd name="connsiteY4-252" fmla="*/ 651948 h 651948"/>
                <a:gd name="connsiteX5-253" fmla="*/ 3176 w 660191"/>
                <a:gd name="connsiteY5-254" fmla="*/ 335425 h 651948"/>
                <a:gd name="connsiteX6-255" fmla="*/ 62645 w 660191"/>
                <a:gd name="connsiteY6-256" fmla="*/ 132509 h 651948"/>
                <a:gd name="connsiteX0-257" fmla="*/ 253837 w 660897"/>
                <a:gd name="connsiteY0-258" fmla="*/ 45475 h 656354"/>
                <a:gd name="connsiteX1-259" fmla="*/ 161329 w 660897"/>
                <a:gd name="connsiteY1-260" fmla="*/ 67429 h 656354"/>
                <a:gd name="connsiteX2-261" fmla="*/ 410712 w 660897"/>
                <a:gd name="connsiteY2-262" fmla="*/ 17553 h 656354"/>
                <a:gd name="connsiteX3-263" fmla="*/ 659670 w 660897"/>
                <a:gd name="connsiteY3-264" fmla="*/ 339831 h 656354"/>
                <a:gd name="connsiteX4-265" fmla="*/ 331423 w 660897"/>
                <a:gd name="connsiteY4-266" fmla="*/ 656354 h 656354"/>
                <a:gd name="connsiteX5-267" fmla="*/ 3176 w 660897"/>
                <a:gd name="connsiteY5-268" fmla="*/ 339831 h 656354"/>
                <a:gd name="connsiteX6-269" fmla="*/ 62645 w 660897"/>
                <a:gd name="connsiteY6-270" fmla="*/ 136915 h 656354"/>
                <a:gd name="connsiteX0-271" fmla="*/ 253837 w 660406"/>
                <a:gd name="connsiteY0-272" fmla="*/ 41070 h 651949"/>
                <a:gd name="connsiteX1-273" fmla="*/ 161329 w 660406"/>
                <a:gd name="connsiteY1-274" fmla="*/ 63024 h 651949"/>
                <a:gd name="connsiteX2-275" fmla="*/ 410712 w 660406"/>
                <a:gd name="connsiteY2-276" fmla="*/ 13148 h 651949"/>
                <a:gd name="connsiteX3-277" fmla="*/ 659670 w 660406"/>
                <a:gd name="connsiteY3-278" fmla="*/ 335426 h 651949"/>
                <a:gd name="connsiteX4-279" fmla="*/ 331423 w 660406"/>
                <a:gd name="connsiteY4-280" fmla="*/ 651949 h 651949"/>
                <a:gd name="connsiteX5-281" fmla="*/ 3176 w 660406"/>
                <a:gd name="connsiteY5-282" fmla="*/ 335426 h 651949"/>
                <a:gd name="connsiteX6-283" fmla="*/ 62645 w 660406"/>
                <a:gd name="connsiteY6-284" fmla="*/ 132510 h 651949"/>
                <a:gd name="connsiteX0-285" fmla="*/ 161329 w 660406"/>
                <a:gd name="connsiteY0-286" fmla="*/ 63024 h 651949"/>
                <a:gd name="connsiteX1-287" fmla="*/ 410712 w 660406"/>
                <a:gd name="connsiteY1-288" fmla="*/ 13148 h 651949"/>
                <a:gd name="connsiteX2-289" fmla="*/ 659670 w 660406"/>
                <a:gd name="connsiteY2-290" fmla="*/ 335426 h 651949"/>
                <a:gd name="connsiteX3-291" fmla="*/ 331423 w 660406"/>
                <a:gd name="connsiteY3-292" fmla="*/ 651949 h 651949"/>
                <a:gd name="connsiteX4-293" fmla="*/ 3176 w 660406"/>
                <a:gd name="connsiteY4-294" fmla="*/ 335426 h 651949"/>
                <a:gd name="connsiteX5-295" fmla="*/ 62645 w 660406"/>
                <a:gd name="connsiteY5-296" fmla="*/ 132510 h 651949"/>
                <a:gd name="connsiteX0-297" fmla="*/ 128078 w 660207"/>
                <a:gd name="connsiteY0-298" fmla="*/ 63024 h 651949"/>
                <a:gd name="connsiteX1-299" fmla="*/ 410712 w 660207"/>
                <a:gd name="connsiteY1-300" fmla="*/ 13148 h 651949"/>
                <a:gd name="connsiteX2-301" fmla="*/ 659670 w 660207"/>
                <a:gd name="connsiteY2-302" fmla="*/ 335426 h 651949"/>
                <a:gd name="connsiteX3-303" fmla="*/ 331423 w 660207"/>
                <a:gd name="connsiteY3-304" fmla="*/ 651949 h 651949"/>
                <a:gd name="connsiteX4-305" fmla="*/ 3176 w 660207"/>
                <a:gd name="connsiteY4-306" fmla="*/ 335426 h 651949"/>
                <a:gd name="connsiteX5-307" fmla="*/ 62645 w 660207"/>
                <a:gd name="connsiteY5-308" fmla="*/ 132510 h 651949"/>
                <a:gd name="connsiteX0-309" fmla="*/ 128078 w 660438"/>
                <a:gd name="connsiteY0-310" fmla="*/ 60888 h 649813"/>
                <a:gd name="connsiteX1-311" fmla="*/ 410712 w 660438"/>
                <a:gd name="connsiteY1-312" fmla="*/ 11012 h 649813"/>
                <a:gd name="connsiteX2-313" fmla="*/ 659670 w 660438"/>
                <a:gd name="connsiteY2-314" fmla="*/ 333290 h 649813"/>
                <a:gd name="connsiteX3-315" fmla="*/ 331423 w 660438"/>
                <a:gd name="connsiteY3-316" fmla="*/ 649813 h 649813"/>
                <a:gd name="connsiteX4-317" fmla="*/ 3176 w 660438"/>
                <a:gd name="connsiteY4-318" fmla="*/ 333290 h 649813"/>
                <a:gd name="connsiteX5-319" fmla="*/ 62645 w 660438"/>
                <a:gd name="connsiteY5-320" fmla="*/ 130374 h 649813"/>
                <a:gd name="connsiteX0-321" fmla="*/ 128078 w 660438"/>
                <a:gd name="connsiteY0-322" fmla="*/ 64927 h 653852"/>
                <a:gd name="connsiteX1-323" fmla="*/ 410712 w 660438"/>
                <a:gd name="connsiteY1-324" fmla="*/ 15051 h 653852"/>
                <a:gd name="connsiteX2-325" fmla="*/ 659670 w 660438"/>
                <a:gd name="connsiteY2-326" fmla="*/ 337329 h 653852"/>
                <a:gd name="connsiteX3-327" fmla="*/ 331423 w 660438"/>
                <a:gd name="connsiteY3-328" fmla="*/ 653852 h 653852"/>
                <a:gd name="connsiteX4-329" fmla="*/ 3176 w 660438"/>
                <a:gd name="connsiteY4-330" fmla="*/ 337329 h 653852"/>
                <a:gd name="connsiteX5-331" fmla="*/ 62645 w 660438"/>
                <a:gd name="connsiteY5-332" fmla="*/ 134413 h 653852"/>
                <a:gd name="connsiteX0-333" fmla="*/ 128078 w 687378"/>
                <a:gd name="connsiteY0-334" fmla="*/ 58090 h 647015"/>
                <a:gd name="connsiteX1-335" fmla="*/ 571432 w 687378"/>
                <a:gd name="connsiteY1-336" fmla="*/ 16673 h 647015"/>
                <a:gd name="connsiteX2-337" fmla="*/ 659670 w 687378"/>
                <a:gd name="connsiteY2-338" fmla="*/ 330492 h 647015"/>
                <a:gd name="connsiteX3-339" fmla="*/ 331423 w 687378"/>
                <a:gd name="connsiteY3-340" fmla="*/ 647015 h 647015"/>
                <a:gd name="connsiteX4-341" fmla="*/ 3176 w 687378"/>
                <a:gd name="connsiteY4-342" fmla="*/ 330492 h 647015"/>
                <a:gd name="connsiteX5-343" fmla="*/ 62645 w 687378"/>
                <a:gd name="connsiteY5-344" fmla="*/ 127576 h 647015"/>
                <a:gd name="connsiteX0-345" fmla="*/ 128078 w 677145"/>
                <a:gd name="connsiteY0-346" fmla="*/ 58090 h 663933"/>
                <a:gd name="connsiteX1-347" fmla="*/ 571432 w 677145"/>
                <a:gd name="connsiteY1-348" fmla="*/ 16673 h 663933"/>
                <a:gd name="connsiteX2-349" fmla="*/ 659670 w 677145"/>
                <a:gd name="connsiteY2-350" fmla="*/ 330492 h 663933"/>
                <a:gd name="connsiteX3-351" fmla="*/ 559815 w 677145"/>
                <a:gd name="connsiteY3-352" fmla="*/ 663933 h 663933"/>
                <a:gd name="connsiteX4-353" fmla="*/ 3176 w 677145"/>
                <a:gd name="connsiteY4-354" fmla="*/ 330492 h 663933"/>
                <a:gd name="connsiteX5-355" fmla="*/ 62645 w 677145"/>
                <a:gd name="connsiteY5-356" fmla="*/ 127576 h 663933"/>
                <a:gd name="connsiteX0-357" fmla="*/ 101940 w 644966"/>
                <a:gd name="connsiteY0-358" fmla="*/ 58090 h 685888"/>
                <a:gd name="connsiteX1-359" fmla="*/ 545294 w 644966"/>
                <a:gd name="connsiteY1-360" fmla="*/ 16673 h 685888"/>
                <a:gd name="connsiteX2-361" fmla="*/ 633532 w 644966"/>
                <a:gd name="connsiteY2-362" fmla="*/ 330492 h 685888"/>
                <a:gd name="connsiteX3-363" fmla="*/ 533677 w 644966"/>
                <a:gd name="connsiteY3-364" fmla="*/ 663933 h 685888"/>
                <a:gd name="connsiteX4-365" fmla="*/ 10874 w 644966"/>
                <a:gd name="connsiteY4-366" fmla="*/ 575801 h 685888"/>
                <a:gd name="connsiteX5-367" fmla="*/ 36507 w 644966"/>
                <a:gd name="connsiteY5-368" fmla="*/ 127576 h 685888"/>
                <a:gd name="connsiteX0-369" fmla="*/ 101940 w 642626"/>
                <a:gd name="connsiteY0-370" fmla="*/ 58090 h 654766"/>
                <a:gd name="connsiteX1-371" fmla="*/ 545294 w 642626"/>
                <a:gd name="connsiteY1-372" fmla="*/ 16673 h 654766"/>
                <a:gd name="connsiteX2-373" fmla="*/ 633532 w 642626"/>
                <a:gd name="connsiteY2-374" fmla="*/ 330492 h 654766"/>
                <a:gd name="connsiteX3-375" fmla="*/ 567513 w 642626"/>
                <a:gd name="connsiteY3-376" fmla="*/ 613179 h 654766"/>
                <a:gd name="connsiteX4-377" fmla="*/ 10874 w 642626"/>
                <a:gd name="connsiteY4-378" fmla="*/ 575801 h 654766"/>
                <a:gd name="connsiteX5-379" fmla="*/ 36507 w 642626"/>
                <a:gd name="connsiteY5-380" fmla="*/ 127576 h 654766"/>
                <a:gd name="connsiteX0-381" fmla="*/ 101940 w 642626"/>
                <a:gd name="connsiteY0-382" fmla="*/ 30477 h 627153"/>
                <a:gd name="connsiteX1-383" fmla="*/ 545294 w 642626"/>
                <a:gd name="connsiteY1-384" fmla="*/ 31354 h 627153"/>
                <a:gd name="connsiteX2-385" fmla="*/ 633532 w 642626"/>
                <a:gd name="connsiteY2-386" fmla="*/ 302879 h 627153"/>
                <a:gd name="connsiteX3-387" fmla="*/ 567513 w 642626"/>
                <a:gd name="connsiteY3-388" fmla="*/ 585566 h 627153"/>
                <a:gd name="connsiteX4-389" fmla="*/ 10874 w 642626"/>
                <a:gd name="connsiteY4-390" fmla="*/ 548188 h 627153"/>
                <a:gd name="connsiteX5-391" fmla="*/ 36507 w 642626"/>
                <a:gd name="connsiteY5-392" fmla="*/ 99963 h 627153"/>
                <a:gd name="connsiteX0-393" fmla="*/ 101940 w 641803"/>
                <a:gd name="connsiteY0-394" fmla="*/ 32533 h 629209"/>
                <a:gd name="connsiteX1-395" fmla="*/ 545294 w 641803"/>
                <a:gd name="connsiteY1-396" fmla="*/ 33410 h 629209"/>
                <a:gd name="connsiteX2-397" fmla="*/ 633532 w 641803"/>
                <a:gd name="connsiteY2-398" fmla="*/ 304935 h 629209"/>
                <a:gd name="connsiteX3-399" fmla="*/ 567513 w 641803"/>
                <a:gd name="connsiteY3-400" fmla="*/ 587622 h 629209"/>
                <a:gd name="connsiteX4-401" fmla="*/ 10874 w 641803"/>
                <a:gd name="connsiteY4-402" fmla="*/ 550244 h 629209"/>
                <a:gd name="connsiteX5-403" fmla="*/ 36507 w 641803"/>
                <a:gd name="connsiteY5-404" fmla="*/ 102019 h 629209"/>
                <a:gd name="connsiteX0-405" fmla="*/ 93785 w 633648"/>
                <a:gd name="connsiteY0-406" fmla="*/ 32533 h 629209"/>
                <a:gd name="connsiteX1-407" fmla="*/ 537139 w 633648"/>
                <a:gd name="connsiteY1-408" fmla="*/ 33410 h 629209"/>
                <a:gd name="connsiteX2-409" fmla="*/ 625377 w 633648"/>
                <a:gd name="connsiteY2-410" fmla="*/ 304935 h 629209"/>
                <a:gd name="connsiteX3-411" fmla="*/ 559358 w 633648"/>
                <a:gd name="connsiteY3-412" fmla="*/ 587622 h 629209"/>
                <a:gd name="connsiteX4-413" fmla="*/ 2719 w 633648"/>
                <a:gd name="connsiteY4-414" fmla="*/ 550244 h 629209"/>
                <a:gd name="connsiteX5-415" fmla="*/ 28352 w 633648"/>
                <a:gd name="connsiteY5-416" fmla="*/ 102019 h 629209"/>
                <a:gd name="connsiteX0-417" fmla="*/ 103603 w 643466"/>
                <a:gd name="connsiteY0-418" fmla="*/ 32533 h 629209"/>
                <a:gd name="connsiteX1-419" fmla="*/ 546957 w 643466"/>
                <a:gd name="connsiteY1-420" fmla="*/ 33410 h 629209"/>
                <a:gd name="connsiteX2-421" fmla="*/ 635195 w 643466"/>
                <a:gd name="connsiteY2-422" fmla="*/ 304935 h 629209"/>
                <a:gd name="connsiteX3-423" fmla="*/ 569176 w 643466"/>
                <a:gd name="connsiteY3-424" fmla="*/ 587622 h 629209"/>
                <a:gd name="connsiteX4-425" fmla="*/ 12537 w 643466"/>
                <a:gd name="connsiteY4-426" fmla="*/ 550244 h 629209"/>
                <a:gd name="connsiteX5-427" fmla="*/ 4334 w 643466"/>
                <a:gd name="connsiteY5-428" fmla="*/ 102019 h 629209"/>
                <a:gd name="connsiteX0-429" fmla="*/ 103603 w 643466"/>
                <a:gd name="connsiteY0-430" fmla="*/ 32533 h 613248"/>
                <a:gd name="connsiteX1-431" fmla="*/ 546957 w 643466"/>
                <a:gd name="connsiteY1-432" fmla="*/ 33410 h 613248"/>
                <a:gd name="connsiteX2-433" fmla="*/ 635195 w 643466"/>
                <a:gd name="connsiteY2-434" fmla="*/ 304935 h 613248"/>
                <a:gd name="connsiteX3-435" fmla="*/ 569176 w 643466"/>
                <a:gd name="connsiteY3-436" fmla="*/ 587622 h 613248"/>
                <a:gd name="connsiteX4-437" fmla="*/ 12537 w 643466"/>
                <a:gd name="connsiteY4-438" fmla="*/ 518643 h 613248"/>
                <a:gd name="connsiteX5-439" fmla="*/ 4334 w 643466"/>
                <a:gd name="connsiteY5-440" fmla="*/ 102019 h 613248"/>
                <a:gd name="connsiteX0-441" fmla="*/ 103603 w 622280"/>
                <a:gd name="connsiteY0-442" fmla="*/ 51723 h 632438"/>
                <a:gd name="connsiteX1-443" fmla="*/ 546957 w 622280"/>
                <a:gd name="connsiteY1-444" fmla="*/ 52600 h 632438"/>
                <a:gd name="connsiteX2-445" fmla="*/ 569176 w 622280"/>
                <a:gd name="connsiteY2-446" fmla="*/ 606812 h 632438"/>
                <a:gd name="connsiteX3-447" fmla="*/ 12537 w 622280"/>
                <a:gd name="connsiteY3-448" fmla="*/ 537833 h 632438"/>
                <a:gd name="connsiteX4-449" fmla="*/ 4334 w 622280"/>
                <a:gd name="connsiteY4-450" fmla="*/ 121209 h 632438"/>
                <a:gd name="connsiteX0-451" fmla="*/ 103603 w 640916"/>
                <a:gd name="connsiteY0-452" fmla="*/ 51277 h 628066"/>
                <a:gd name="connsiteX1-453" fmla="*/ 546957 w 640916"/>
                <a:gd name="connsiteY1-454" fmla="*/ 52154 h 628066"/>
                <a:gd name="connsiteX2-455" fmla="*/ 595444 w 640916"/>
                <a:gd name="connsiteY2-456" fmla="*/ 600046 h 628066"/>
                <a:gd name="connsiteX3-457" fmla="*/ 12537 w 640916"/>
                <a:gd name="connsiteY3-458" fmla="*/ 537387 h 628066"/>
                <a:gd name="connsiteX4-459" fmla="*/ 4334 w 640916"/>
                <a:gd name="connsiteY4-460" fmla="*/ 120763 h 628066"/>
                <a:gd name="connsiteX0-461" fmla="*/ 103603 w 629940"/>
                <a:gd name="connsiteY0-462" fmla="*/ 26437 h 603226"/>
                <a:gd name="connsiteX1-463" fmla="*/ 546957 w 629940"/>
                <a:gd name="connsiteY1-464" fmla="*/ 27314 h 603226"/>
                <a:gd name="connsiteX2-465" fmla="*/ 595444 w 629940"/>
                <a:gd name="connsiteY2-466" fmla="*/ 575206 h 603226"/>
                <a:gd name="connsiteX3-467" fmla="*/ 12537 w 629940"/>
                <a:gd name="connsiteY3-468" fmla="*/ 512547 h 603226"/>
                <a:gd name="connsiteX4-469" fmla="*/ 4334 w 629940"/>
                <a:gd name="connsiteY4-470" fmla="*/ 95923 h 603226"/>
                <a:gd name="connsiteX0-471" fmla="*/ 103603 w 651443"/>
                <a:gd name="connsiteY0-472" fmla="*/ 20041 h 614843"/>
                <a:gd name="connsiteX1-473" fmla="*/ 608249 w 651443"/>
                <a:gd name="connsiteY1-474" fmla="*/ 39879 h 614843"/>
                <a:gd name="connsiteX2-475" fmla="*/ 595444 w 651443"/>
                <a:gd name="connsiteY2-476" fmla="*/ 568810 h 614843"/>
                <a:gd name="connsiteX3-477" fmla="*/ 12537 w 651443"/>
                <a:gd name="connsiteY3-478" fmla="*/ 506151 h 614843"/>
                <a:gd name="connsiteX4-479" fmla="*/ 4334 w 651443"/>
                <a:gd name="connsiteY4-480" fmla="*/ 89527 h 614843"/>
                <a:gd name="connsiteX0-481" fmla="*/ 103603 w 640788"/>
                <a:gd name="connsiteY0-482" fmla="*/ 20041 h 614843"/>
                <a:gd name="connsiteX1-483" fmla="*/ 581981 w 640788"/>
                <a:gd name="connsiteY1-484" fmla="*/ 39879 h 614843"/>
                <a:gd name="connsiteX2-485" fmla="*/ 595444 w 640788"/>
                <a:gd name="connsiteY2-486" fmla="*/ 568810 h 614843"/>
                <a:gd name="connsiteX3-487" fmla="*/ 12537 w 640788"/>
                <a:gd name="connsiteY3-488" fmla="*/ 506151 h 614843"/>
                <a:gd name="connsiteX4-489" fmla="*/ 4334 w 640788"/>
                <a:gd name="connsiteY4-490" fmla="*/ 89527 h 614843"/>
                <a:gd name="connsiteX0-491" fmla="*/ 103603 w 673655"/>
                <a:gd name="connsiteY0-492" fmla="*/ 38763 h 618146"/>
                <a:gd name="connsiteX1-493" fmla="*/ 581981 w 673655"/>
                <a:gd name="connsiteY1-494" fmla="*/ 58601 h 618146"/>
                <a:gd name="connsiteX2-495" fmla="*/ 621713 w 673655"/>
                <a:gd name="connsiteY2-496" fmla="*/ 562250 h 618146"/>
                <a:gd name="connsiteX3-497" fmla="*/ 12537 w 673655"/>
                <a:gd name="connsiteY3-498" fmla="*/ 524873 h 618146"/>
                <a:gd name="connsiteX4-499" fmla="*/ 4334 w 673655"/>
                <a:gd name="connsiteY4-500" fmla="*/ 108249 h 618146"/>
                <a:gd name="connsiteX0-501" fmla="*/ 103603 w 654750"/>
                <a:gd name="connsiteY0-502" fmla="*/ 38763 h 605787"/>
                <a:gd name="connsiteX1-503" fmla="*/ 581981 w 654750"/>
                <a:gd name="connsiteY1-504" fmla="*/ 58601 h 605787"/>
                <a:gd name="connsiteX2-505" fmla="*/ 621713 w 654750"/>
                <a:gd name="connsiteY2-506" fmla="*/ 562250 h 605787"/>
                <a:gd name="connsiteX3-507" fmla="*/ 12537 w 654750"/>
                <a:gd name="connsiteY3-508" fmla="*/ 524873 h 605787"/>
                <a:gd name="connsiteX4-509" fmla="*/ 4334 w 654750"/>
                <a:gd name="connsiteY4-510" fmla="*/ 108249 h 605787"/>
                <a:gd name="connsiteX0-511" fmla="*/ 103603 w 643734"/>
                <a:gd name="connsiteY0-512" fmla="*/ 31800 h 598824"/>
                <a:gd name="connsiteX1-513" fmla="*/ 581981 w 643734"/>
                <a:gd name="connsiteY1-514" fmla="*/ 51638 h 598824"/>
                <a:gd name="connsiteX2-515" fmla="*/ 621713 w 643734"/>
                <a:gd name="connsiteY2-516" fmla="*/ 555287 h 598824"/>
                <a:gd name="connsiteX3-517" fmla="*/ 12537 w 643734"/>
                <a:gd name="connsiteY3-518" fmla="*/ 517910 h 598824"/>
                <a:gd name="connsiteX4-519" fmla="*/ 4334 w 643734"/>
                <a:gd name="connsiteY4-520" fmla="*/ 101286 h 598824"/>
                <a:gd name="connsiteX0-521" fmla="*/ 103603 w 643734"/>
                <a:gd name="connsiteY0-522" fmla="*/ 24551 h 591575"/>
                <a:gd name="connsiteX1-523" fmla="*/ 581981 w 643734"/>
                <a:gd name="connsiteY1-524" fmla="*/ 44389 h 591575"/>
                <a:gd name="connsiteX2-525" fmla="*/ 621713 w 643734"/>
                <a:gd name="connsiteY2-526" fmla="*/ 548038 h 591575"/>
                <a:gd name="connsiteX3-527" fmla="*/ 12537 w 643734"/>
                <a:gd name="connsiteY3-528" fmla="*/ 510661 h 591575"/>
                <a:gd name="connsiteX4-529" fmla="*/ 4334 w 643734"/>
                <a:gd name="connsiteY4-530" fmla="*/ 94037 h 591575"/>
                <a:gd name="connsiteX0-531" fmla="*/ 103603 w 643734"/>
                <a:gd name="connsiteY0-532" fmla="*/ 20135 h 587159"/>
                <a:gd name="connsiteX1-533" fmla="*/ 581981 w 643734"/>
                <a:gd name="connsiteY1-534" fmla="*/ 39973 h 587159"/>
                <a:gd name="connsiteX2-535" fmla="*/ 621713 w 643734"/>
                <a:gd name="connsiteY2-536" fmla="*/ 543622 h 587159"/>
                <a:gd name="connsiteX3-537" fmla="*/ 12537 w 643734"/>
                <a:gd name="connsiteY3-538" fmla="*/ 506245 h 587159"/>
                <a:gd name="connsiteX4-539" fmla="*/ 4334 w 643734"/>
                <a:gd name="connsiteY4-540" fmla="*/ 89621 h 587159"/>
                <a:gd name="connsiteX0-541" fmla="*/ 51067 w 657504"/>
                <a:gd name="connsiteY0-542" fmla="*/ 31623 h 592327"/>
                <a:gd name="connsiteX1-543" fmla="*/ 581981 w 657504"/>
                <a:gd name="connsiteY1-544" fmla="*/ 45141 h 592327"/>
                <a:gd name="connsiteX2-545" fmla="*/ 621713 w 657504"/>
                <a:gd name="connsiteY2-546" fmla="*/ 548790 h 592327"/>
                <a:gd name="connsiteX3-547" fmla="*/ 12537 w 657504"/>
                <a:gd name="connsiteY3-548" fmla="*/ 511413 h 592327"/>
                <a:gd name="connsiteX4-549" fmla="*/ 4334 w 657504"/>
                <a:gd name="connsiteY4-550" fmla="*/ 94789 h 592327"/>
                <a:gd name="connsiteX0-551" fmla="*/ 51067 w 676118"/>
                <a:gd name="connsiteY0-552" fmla="*/ 31623 h 604686"/>
                <a:gd name="connsiteX1-553" fmla="*/ 581981 w 676118"/>
                <a:gd name="connsiteY1-554" fmla="*/ 45141 h 604686"/>
                <a:gd name="connsiteX2-555" fmla="*/ 621713 w 676118"/>
                <a:gd name="connsiteY2-556" fmla="*/ 548790 h 604686"/>
                <a:gd name="connsiteX3-557" fmla="*/ 12537 w 676118"/>
                <a:gd name="connsiteY3-558" fmla="*/ 511413 h 604686"/>
                <a:gd name="connsiteX4-559" fmla="*/ 4334 w 676118"/>
                <a:gd name="connsiteY4-560" fmla="*/ 94789 h 604686"/>
                <a:gd name="connsiteX0-561" fmla="*/ 51067 w 659741"/>
                <a:gd name="connsiteY0-562" fmla="*/ 18182 h 591245"/>
                <a:gd name="connsiteX1-563" fmla="*/ 581981 w 659741"/>
                <a:gd name="connsiteY1-564" fmla="*/ 31700 h 591245"/>
                <a:gd name="connsiteX2-565" fmla="*/ 621713 w 659741"/>
                <a:gd name="connsiteY2-566" fmla="*/ 535349 h 591245"/>
                <a:gd name="connsiteX3-567" fmla="*/ 12537 w 659741"/>
                <a:gd name="connsiteY3-568" fmla="*/ 497972 h 591245"/>
                <a:gd name="connsiteX4-569" fmla="*/ 4334 w 659741"/>
                <a:gd name="connsiteY4-570" fmla="*/ 81348 h 591245"/>
                <a:gd name="connsiteX0-571" fmla="*/ 51067 w 671131"/>
                <a:gd name="connsiteY0-572" fmla="*/ 18182 h 591245"/>
                <a:gd name="connsiteX1-573" fmla="*/ 617005 w 671131"/>
                <a:gd name="connsiteY1-574" fmla="*/ 31700 h 591245"/>
                <a:gd name="connsiteX2-575" fmla="*/ 621713 w 671131"/>
                <a:gd name="connsiteY2-576" fmla="*/ 535349 h 591245"/>
                <a:gd name="connsiteX3-577" fmla="*/ 12537 w 671131"/>
                <a:gd name="connsiteY3-578" fmla="*/ 497972 h 591245"/>
                <a:gd name="connsiteX4-579" fmla="*/ 4334 w 671131"/>
                <a:gd name="connsiteY4-580" fmla="*/ 81348 h 591245"/>
                <a:gd name="connsiteX0-581" fmla="*/ 51067 w 648099"/>
                <a:gd name="connsiteY0-582" fmla="*/ 18182 h 578886"/>
                <a:gd name="connsiteX1-583" fmla="*/ 617005 w 648099"/>
                <a:gd name="connsiteY1-584" fmla="*/ 31700 h 578886"/>
                <a:gd name="connsiteX2-585" fmla="*/ 621713 w 648099"/>
                <a:gd name="connsiteY2-586" fmla="*/ 535349 h 578886"/>
                <a:gd name="connsiteX3-587" fmla="*/ 12537 w 648099"/>
                <a:gd name="connsiteY3-588" fmla="*/ 497972 h 578886"/>
                <a:gd name="connsiteX4-589" fmla="*/ 4334 w 648099"/>
                <a:gd name="connsiteY4-590" fmla="*/ 81348 h 578886"/>
                <a:gd name="connsiteX0-591" fmla="*/ 51067 w 648099"/>
                <a:gd name="connsiteY0-592" fmla="*/ 18182 h 565791"/>
                <a:gd name="connsiteX1-593" fmla="*/ 617005 w 648099"/>
                <a:gd name="connsiteY1-594" fmla="*/ 31700 h 565791"/>
                <a:gd name="connsiteX2-595" fmla="*/ 621713 w 648099"/>
                <a:gd name="connsiteY2-596" fmla="*/ 535349 h 565791"/>
                <a:gd name="connsiteX3-597" fmla="*/ 12537 w 648099"/>
                <a:gd name="connsiteY3-598" fmla="*/ 497972 h 565791"/>
                <a:gd name="connsiteX4-599" fmla="*/ 4334 w 648099"/>
                <a:gd name="connsiteY4-600" fmla="*/ 81348 h 565791"/>
              </a:gdLst>
              <a:ahLst/>
              <a:cxnLst>
                <a:cxn ang="0">
                  <a:pos x="connsiteX0-591" y="connsiteY0-592"/>
                </a:cxn>
                <a:cxn ang="0">
                  <a:pos x="connsiteX1-593" y="connsiteY1-594"/>
                </a:cxn>
                <a:cxn ang="0">
                  <a:pos x="connsiteX2-595" y="connsiteY2-596"/>
                </a:cxn>
                <a:cxn ang="0">
                  <a:pos x="connsiteX3-597" y="connsiteY3-598"/>
                </a:cxn>
                <a:cxn ang="0">
                  <a:pos x="connsiteX4-599" y="connsiteY4-600"/>
                </a:cxn>
              </a:cxnLst>
              <a:rect l="l" t="t" r="r" b="b"/>
              <a:pathLst>
                <a:path w="648099" h="565791">
                  <a:moveTo>
                    <a:pt x="51067" y="18182"/>
                  </a:moveTo>
                  <a:cubicBezTo>
                    <a:pt x="281003" y="7261"/>
                    <a:pt x="591945" y="-22893"/>
                    <a:pt x="617005" y="31700"/>
                  </a:cubicBezTo>
                  <a:cubicBezTo>
                    <a:pt x="642065" y="86293"/>
                    <a:pt x="669922" y="489239"/>
                    <a:pt x="621713" y="535349"/>
                  </a:cubicBezTo>
                  <a:cubicBezTo>
                    <a:pt x="573504" y="581459"/>
                    <a:pt x="32838" y="579874"/>
                    <a:pt x="12537" y="497972"/>
                  </a:cubicBezTo>
                  <a:cubicBezTo>
                    <a:pt x="992" y="378148"/>
                    <a:pt x="-4426" y="189998"/>
                    <a:pt x="4334" y="81348"/>
                  </a:cubicBezTo>
                </a:path>
              </a:pathLst>
            </a:custGeom>
            <a:noFill/>
            <a:ln w="28575" cap="rnd">
              <a:solidFill>
                <a:schemeClr val="accent4"/>
              </a:solidFill>
              <a:prstDash val="solid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sp>
          <p:nvSpPr>
            <p:cNvPr id="17" name="任意多边形 12">
              <a:extLst>
                <a:ext uri="{FF2B5EF4-FFF2-40B4-BE49-F238E27FC236}">
                  <a16:creationId xmlns:a16="http://schemas.microsoft.com/office/drawing/2014/main" id="{AD02A128-B4D3-40A1-BD08-AF8F75857209}"/>
                </a:ext>
              </a:extLst>
            </p:cNvPr>
            <p:cNvSpPr/>
            <p:nvPr/>
          </p:nvSpPr>
          <p:spPr>
            <a:xfrm flipV="1">
              <a:off x="7527769" y="5303969"/>
              <a:ext cx="15610540" cy="72949"/>
            </a:xfrm>
            <a:custGeom>
              <a:avLst/>
              <a:gdLst>
                <a:gd name="connsiteX0" fmla="*/ 0 w 3513221"/>
                <a:gd name="connsiteY0" fmla="*/ 32084 h 64281"/>
                <a:gd name="connsiteX1" fmla="*/ 930442 w 3513221"/>
                <a:gd name="connsiteY1" fmla="*/ 16042 h 64281"/>
                <a:gd name="connsiteX2" fmla="*/ 1892968 w 3513221"/>
                <a:gd name="connsiteY2" fmla="*/ 64168 h 64281"/>
                <a:gd name="connsiteX3" fmla="*/ 3513221 w 3513221"/>
                <a:gd name="connsiteY3" fmla="*/ 0 h 64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13221" h="64281">
                  <a:moveTo>
                    <a:pt x="0" y="32084"/>
                  </a:moveTo>
                  <a:cubicBezTo>
                    <a:pt x="307473" y="21389"/>
                    <a:pt x="614947" y="10695"/>
                    <a:pt x="930442" y="16042"/>
                  </a:cubicBezTo>
                  <a:cubicBezTo>
                    <a:pt x="1245937" y="21389"/>
                    <a:pt x="1462505" y="66842"/>
                    <a:pt x="1892968" y="64168"/>
                  </a:cubicBezTo>
                  <a:cubicBezTo>
                    <a:pt x="2323431" y="61494"/>
                    <a:pt x="2918326" y="30747"/>
                    <a:pt x="3513221" y="0"/>
                  </a:cubicBezTo>
                </a:path>
              </a:pathLst>
            </a:custGeom>
            <a:noFill/>
            <a:ln w="25400" cap="rnd">
              <a:solidFill>
                <a:schemeClr val="accent4"/>
              </a:solidFill>
              <a:prstDash val="lg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方正静蕾简体" panose="02000000000000000000" pitchFamily="2" charset="-122"/>
                <a:ea typeface="方正静蕾简体" panose="02000000000000000000" pitchFamily="2" charset="-122"/>
              </a:endParaRPr>
            </a:p>
          </p:txBody>
        </p:sp>
        <p:grpSp>
          <p:nvGrpSpPr>
            <p:cNvPr id="18" name="组合 13">
              <a:extLst>
                <a:ext uri="{FF2B5EF4-FFF2-40B4-BE49-F238E27FC236}">
                  <a16:creationId xmlns:a16="http://schemas.microsoft.com/office/drawing/2014/main" id="{56A5BDE3-50E2-47EA-B24A-457993CF0D6A}"/>
                </a:ext>
              </a:extLst>
            </p:cNvPr>
            <p:cNvGrpSpPr/>
            <p:nvPr/>
          </p:nvGrpSpPr>
          <p:grpSpPr>
            <a:xfrm>
              <a:off x="6837194" y="4522519"/>
              <a:ext cx="454071" cy="478967"/>
              <a:chOff x="4197350" y="2182813"/>
              <a:chExt cx="608013" cy="641350"/>
            </a:xfrm>
            <a:solidFill>
              <a:schemeClr val="accent4"/>
            </a:solidFill>
          </p:grpSpPr>
          <p:sp>
            <p:nvSpPr>
              <p:cNvPr id="22" name="Freeform 166">
                <a:extLst>
                  <a:ext uri="{FF2B5EF4-FFF2-40B4-BE49-F238E27FC236}">
                    <a16:creationId xmlns:a16="http://schemas.microsoft.com/office/drawing/2014/main" id="{3D73ABC8-5ADE-4CD5-BD10-4FB0F29D7F5F}"/>
                  </a:ext>
                </a:extLst>
              </p:cNvPr>
              <p:cNvSpPr/>
              <p:nvPr/>
            </p:nvSpPr>
            <p:spPr bwMode="auto">
              <a:xfrm>
                <a:off x="4229100" y="2211388"/>
                <a:ext cx="39688" cy="157163"/>
              </a:xfrm>
              <a:custGeom>
                <a:avLst/>
                <a:gdLst/>
                <a:ahLst/>
                <a:cxnLst>
                  <a:cxn ang="0">
                    <a:pos x="63" y="2"/>
                  </a:cxn>
                  <a:cxn ang="0">
                    <a:pos x="63" y="2"/>
                  </a:cxn>
                  <a:cxn ang="0">
                    <a:pos x="58" y="14"/>
                  </a:cxn>
                  <a:cxn ang="0">
                    <a:pos x="54" y="25"/>
                  </a:cxn>
                  <a:cxn ang="0">
                    <a:pos x="47" y="49"/>
                  </a:cxn>
                  <a:cxn ang="0">
                    <a:pos x="34" y="96"/>
                  </a:cxn>
                  <a:cxn ang="0">
                    <a:pos x="34" y="96"/>
                  </a:cxn>
                  <a:cxn ang="0">
                    <a:pos x="27" y="122"/>
                  </a:cxn>
                  <a:cxn ang="0">
                    <a:pos x="21" y="149"/>
                  </a:cxn>
                  <a:cxn ang="0">
                    <a:pos x="10" y="203"/>
                  </a:cxn>
                  <a:cxn ang="0">
                    <a:pos x="10" y="203"/>
                  </a:cxn>
                  <a:cxn ang="0">
                    <a:pos x="6" y="222"/>
                  </a:cxn>
                  <a:cxn ang="0">
                    <a:pos x="3" y="243"/>
                  </a:cxn>
                  <a:cxn ang="0">
                    <a:pos x="1" y="263"/>
                  </a:cxn>
                  <a:cxn ang="0">
                    <a:pos x="0" y="283"/>
                  </a:cxn>
                  <a:cxn ang="0">
                    <a:pos x="0" y="283"/>
                  </a:cxn>
                  <a:cxn ang="0">
                    <a:pos x="1" y="290"/>
                  </a:cxn>
                  <a:cxn ang="0">
                    <a:pos x="2" y="292"/>
                  </a:cxn>
                  <a:cxn ang="0">
                    <a:pos x="3" y="294"/>
                  </a:cxn>
                  <a:cxn ang="0">
                    <a:pos x="6" y="296"/>
                  </a:cxn>
                  <a:cxn ang="0">
                    <a:pos x="8" y="296"/>
                  </a:cxn>
                  <a:cxn ang="0">
                    <a:pos x="11" y="296"/>
                  </a:cxn>
                  <a:cxn ang="0">
                    <a:pos x="14" y="294"/>
                  </a:cxn>
                  <a:cxn ang="0">
                    <a:pos x="14" y="294"/>
                  </a:cxn>
                  <a:cxn ang="0">
                    <a:pos x="15" y="293"/>
                  </a:cxn>
                  <a:cxn ang="0">
                    <a:pos x="16" y="291"/>
                  </a:cxn>
                  <a:cxn ang="0">
                    <a:pos x="15" y="287"/>
                  </a:cxn>
                  <a:cxn ang="0">
                    <a:pos x="14" y="285"/>
                  </a:cxn>
                  <a:cxn ang="0">
                    <a:pos x="12" y="285"/>
                  </a:cxn>
                  <a:cxn ang="0">
                    <a:pos x="11" y="284"/>
                  </a:cxn>
                  <a:cxn ang="0">
                    <a:pos x="9" y="285"/>
                  </a:cxn>
                  <a:cxn ang="0">
                    <a:pos x="9" y="285"/>
                  </a:cxn>
                  <a:cxn ang="0">
                    <a:pos x="11" y="282"/>
                  </a:cxn>
                  <a:cxn ang="0">
                    <a:pos x="12" y="276"/>
                  </a:cxn>
                  <a:cxn ang="0">
                    <a:pos x="14" y="259"/>
                  </a:cxn>
                  <a:cxn ang="0">
                    <a:pos x="14" y="232"/>
                  </a:cxn>
                  <a:cxn ang="0">
                    <a:pos x="14" y="232"/>
                  </a:cxn>
                  <a:cxn ang="0">
                    <a:pos x="17" y="212"/>
                  </a:cxn>
                  <a:cxn ang="0">
                    <a:pos x="21" y="193"/>
                  </a:cxn>
                  <a:cxn ang="0">
                    <a:pos x="29" y="155"/>
                  </a:cxn>
                  <a:cxn ang="0">
                    <a:pos x="29" y="155"/>
                  </a:cxn>
                  <a:cxn ang="0">
                    <a:pos x="38" y="119"/>
                  </a:cxn>
                  <a:cxn ang="0">
                    <a:pos x="48" y="83"/>
                  </a:cxn>
                  <a:cxn ang="0">
                    <a:pos x="48" y="83"/>
                  </a:cxn>
                  <a:cxn ang="0">
                    <a:pos x="58" y="45"/>
                  </a:cxn>
                  <a:cxn ang="0">
                    <a:pos x="64" y="25"/>
                  </a:cxn>
                  <a:cxn ang="0">
                    <a:pos x="68" y="16"/>
                  </a:cxn>
                  <a:cxn ang="0">
                    <a:pos x="72" y="8"/>
                  </a:cxn>
                  <a:cxn ang="0">
                    <a:pos x="72" y="8"/>
                  </a:cxn>
                  <a:cxn ang="0">
                    <a:pos x="73" y="5"/>
                  </a:cxn>
                  <a:cxn ang="0">
                    <a:pos x="73" y="3"/>
                  </a:cxn>
                  <a:cxn ang="0">
                    <a:pos x="72" y="2"/>
                  </a:cxn>
                  <a:cxn ang="0">
                    <a:pos x="71" y="1"/>
                  </a:cxn>
                  <a:cxn ang="0">
                    <a:pos x="69" y="0"/>
                  </a:cxn>
                  <a:cxn ang="0">
                    <a:pos x="67" y="0"/>
                  </a:cxn>
                  <a:cxn ang="0">
                    <a:pos x="65" y="1"/>
                  </a:cxn>
                  <a:cxn ang="0">
                    <a:pos x="63" y="2"/>
                  </a:cxn>
                  <a:cxn ang="0">
                    <a:pos x="63" y="2"/>
                  </a:cxn>
                </a:cxnLst>
                <a:rect l="0" t="0" r="r" b="b"/>
                <a:pathLst>
                  <a:path w="73" h="296">
                    <a:moveTo>
                      <a:pt x="63" y="2"/>
                    </a:moveTo>
                    <a:lnTo>
                      <a:pt x="63" y="2"/>
                    </a:lnTo>
                    <a:lnTo>
                      <a:pt x="58" y="14"/>
                    </a:lnTo>
                    <a:lnTo>
                      <a:pt x="54" y="25"/>
                    </a:lnTo>
                    <a:lnTo>
                      <a:pt x="47" y="49"/>
                    </a:lnTo>
                    <a:lnTo>
                      <a:pt x="34" y="96"/>
                    </a:lnTo>
                    <a:lnTo>
                      <a:pt x="34" y="96"/>
                    </a:lnTo>
                    <a:lnTo>
                      <a:pt x="27" y="122"/>
                    </a:lnTo>
                    <a:lnTo>
                      <a:pt x="21" y="149"/>
                    </a:lnTo>
                    <a:lnTo>
                      <a:pt x="10" y="203"/>
                    </a:lnTo>
                    <a:lnTo>
                      <a:pt x="10" y="203"/>
                    </a:lnTo>
                    <a:lnTo>
                      <a:pt x="6" y="222"/>
                    </a:lnTo>
                    <a:lnTo>
                      <a:pt x="3" y="243"/>
                    </a:lnTo>
                    <a:lnTo>
                      <a:pt x="1" y="263"/>
                    </a:lnTo>
                    <a:lnTo>
                      <a:pt x="0" y="283"/>
                    </a:lnTo>
                    <a:lnTo>
                      <a:pt x="0" y="283"/>
                    </a:lnTo>
                    <a:lnTo>
                      <a:pt x="1" y="290"/>
                    </a:lnTo>
                    <a:lnTo>
                      <a:pt x="2" y="292"/>
                    </a:lnTo>
                    <a:lnTo>
                      <a:pt x="3" y="294"/>
                    </a:lnTo>
                    <a:lnTo>
                      <a:pt x="6" y="296"/>
                    </a:lnTo>
                    <a:lnTo>
                      <a:pt x="8" y="296"/>
                    </a:lnTo>
                    <a:lnTo>
                      <a:pt x="11" y="296"/>
                    </a:lnTo>
                    <a:lnTo>
                      <a:pt x="14" y="294"/>
                    </a:lnTo>
                    <a:lnTo>
                      <a:pt x="14" y="294"/>
                    </a:lnTo>
                    <a:lnTo>
                      <a:pt x="15" y="293"/>
                    </a:lnTo>
                    <a:lnTo>
                      <a:pt x="16" y="291"/>
                    </a:lnTo>
                    <a:lnTo>
                      <a:pt x="15" y="287"/>
                    </a:lnTo>
                    <a:lnTo>
                      <a:pt x="14" y="285"/>
                    </a:lnTo>
                    <a:lnTo>
                      <a:pt x="12" y="285"/>
                    </a:lnTo>
                    <a:lnTo>
                      <a:pt x="11" y="284"/>
                    </a:lnTo>
                    <a:lnTo>
                      <a:pt x="9" y="285"/>
                    </a:lnTo>
                    <a:lnTo>
                      <a:pt x="9" y="285"/>
                    </a:lnTo>
                    <a:lnTo>
                      <a:pt x="11" y="282"/>
                    </a:lnTo>
                    <a:lnTo>
                      <a:pt x="12" y="276"/>
                    </a:lnTo>
                    <a:lnTo>
                      <a:pt x="14" y="259"/>
                    </a:lnTo>
                    <a:lnTo>
                      <a:pt x="14" y="232"/>
                    </a:lnTo>
                    <a:lnTo>
                      <a:pt x="14" y="232"/>
                    </a:lnTo>
                    <a:lnTo>
                      <a:pt x="17" y="212"/>
                    </a:lnTo>
                    <a:lnTo>
                      <a:pt x="21" y="193"/>
                    </a:lnTo>
                    <a:lnTo>
                      <a:pt x="29" y="155"/>
                    </a:lnTo>
                    <a:lnTo>
                      <a:pt x="29" y="155"/>
                    </a:lnTo>
                    <a:lnTo>
                      <a:pt x="38" y="119"/>
                    </a:lnTo>
                    <a:lnTo>
                      <a:pt x="48" y="83"/>
                    </a:lnTo>
                    <a:lnTo>
                      <a:pt x="48" y="83"/>
                    </a:lnTo>
                    <a:lnTo>
                      <a:pt x="58" y="45"/>
                    </a:lnTo>
                    <a:lnTo>
                      <a:pt x="64" y="25"/>
                    </a:lnTo>
                    <a:lnTo>
                      <a:pt x="68" y="16"/>
                    </a:lnTo>
                    <a:lnTo>
                      <a:pt x="72" y="8"/>
                    </a:lnTo>
                    <a:lnTo>
                      <a:pt x="72" y="8"/>
                    </a:lnTo>
                    <a:lnTo>
                      <a:pt x="73" y="5"/>
                    </a:lnTo>
                    <a:lnTo>
                      <a:pt x="73" y="3"/>
                    </a:lnTo>
                    <a:lnTo>
                      <a:pt x="72" y="2"/>
                    </a:lnTo>
                    <a:lnTo>
                      <a:pt x="71" y="1"/>
                    </a:lnTo>
                    <a:lnTo>
                      <a:pt x="69" y="0"/>
                    </a:lnTo>
                    <a:lnTo>
                      <a:pt x="67" y="0"/>
                    </a:lnTo>
                    <a:lnTo>
                      <a:pt x="65" y="1"/>
                    </a:lnTo>
                    <a:lnTo>
                      <a:pt x="63" y="2"/>
                    </a:lnTo>
                    <a:lnTo>
                      <a:pt x="63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23" name="Freeform 167">
                <a:extLst>
                  <a:ext uri="{FF2B5EF4-FFF2-40B4-BE49-F238E27FC236}">
                    <a16:creationId xmlns:a16="http://schemas.microsoft.com/office/drawing/2014/main" id="{B8009E56-06DF-4C85-9D0D-CF3DA509C4FB}"/>
                  </a:ext>
                </a:extLst>
              </p:cNvPr>
              <p:cNvSpPr/>
              <p:nvPr/>
            </p:nvSpPr>
            <p:spPr bwMode="auto">
              <a:xfrm>
                <a:off x="4251325" y="2206625"/>
                <a:ext cx="39688" cy="177800"/>
              </a:xfrm>
              <a:custGeom>
                <a:avLst/>
                <a:gdLst/>
                <a:ahLst/>
                <a:cxnLst>
                  <a:cxn ang="0">
                    <a:pos x="66" y="3"/>
                  </a:cxn>
                  <a:cxn ang="0">
                    <a:pos x="66" y="3"/>
                  </a:cxn>
                  <a:cxn ang="0">
                    <a:pos x="51" y="40"/>
                  </a:cxn>
                  <a:cxn ang="0">
                    <a:pos x="44" y="59"/>
                  </a:cxn>
                  <a:cxn ang="0">
                    <a:pos x="38" y="78"/>
                  </a:cxn>
                  <a:cxn ang="0">
                    <a:pos x="38" y="78"/>
                  </a:cxn>
                  <a:cxn ang="0">
                    <a:pos x="33" y="101"/>
                  </a:cxn>
                  <a:cxn ang="0">
                    <a:pos x="29" y="124"/>
                  </a:cxn>
                  <a:cxn ang="0">
                    <a:pos x="20" y="170"/>
                  </a:cxn>
                  <a:cxn ang="0">
                    <a:pos x="20" y="170"/>
                  </a:cxn>
                  <a:cxn ang="0">
                    <a:pos x="5" y="249"/>
                  </a:cxn>
                  <a:cxn ang="0">
                    <a:pos x="5" y="249"/>
                  </a:cxn>
                  <a:cxn ang="0">
                    <a:pos x="2" y="270"/>
                  </a:cxn>
                  <a:cxn ang="0">
                    <a:pos x="1" y="290"/>
                  </a:cxn>
                  <a:cxn ang="0">
                    <a:pos x="0" y="311"/>
                  </a:cxn>
                  <a:cxn ang="0">
                    <a:pos x="0" y="332"/>
                  </a:cxn>
                  <a:cxn ang="0">
                    <a:pos x="0" y="332"/>
                  </a:cxn>
                  <a:cxn ang="0">
                    <a:pos x="0" y="334"/>
                  </a:cxn>
                  <a:cxn ang="0">
                    <a:pos x="1" y="336"/>
                  </a:cxn>
                  <a:cxn ang="0">
                    <a:pos x="3" y="336"/>
                  </a:cxn>
                  <a:cxn ang="0">
                    <a:pos x="5" y="337"/>
                  </a:cxn>
                  <a:cxn ang="0">
                    <a:pos x="6" y="336"/>
                  </a:cxn>
                  <a:cxn ang="0">
                    <a:pos x="8" y="336"/>
                  </a:cxn>
                  <a:cxn ang="0">
                    <a:pos x="9" y="334"/>
                  </a:cxn>
                  <a:cxn ang="0">
                    <a:pos x="9" y="332"/>
                  </a:cxn>
                  <a:cxn ang="0">
                    <a:pos x="9" y="332"/>
                  </a:cxn>
                  <a:cxn ang="0">
                    <a:pos x="9" y="310"/>
                  </a:cxn>
                  <a:cxn ang="0">
                    <a:pos x="10" y="288"/>
                  </a:cxn>
                  <a:cxn ang="0">
                    <a:pos x="12" y="265"/>
                  </a:cxn>
                  <a:cxn ang="0">
                    <a:pos x="16" y="244"/>
                  </a:cxn>
                  <a:cxn ang="0">
                    <a:pos x="16" y="244"/>
                  </a:cxn>
                  <a:cxn ang="0">
                    <a:pos x="32" y="164"/>
                  </a:cxn>
                  <a:cxn ang="0">
                    <a:pos x="32" y="164"/>
                  </a:cxn>
                  <a:cxn ang="0">
                    <a:pos x="39" y="122"/>
                  </a:cxn>
                  <a:cxn ang="0">
                    <a:pos x="47" y="81"/>
                  </a:cxn>
                  <a:cxn ang="0">
                    <a:pos x="47" y="81"/>
                  </a:cxn>
                  <a:cxn ang="0">
                    <a:pos x="52" y="61"/>
                  </a:cxn>
                  <a:cxn ang="0">
                    <a:pos x="60" y="43"/>
                  </a:cxn>
                  <a:cxn ang="0">
                    <a:pos x="75" y="6"/>
                  </a:cxn>
                  <a:cxn ang="0">
                    <a:pos x="75" y="6"/>
                  </a:cxn>
                  <a:cxn ang="0">
                    <a:pos x="76" y="4"/>
                  </a:cxn>
                  <a:cxn ang="0">
                    <a:pos x="75" y="2"/>
                  </a:cxn>
                  <a:cxn ang="0">
                    <a:pos x="74" y="1"/>
                  </a:cxn>
                  <a:cxn ang="0">
                    <a:pos x="72" y="0"/>
                  </a:cxn>
                  <a:cxn ang="0">
                    <a:pos x="69" y="1"/>
                  </a:cxn>
                  <a:cxn ang="0">
                    <a:pos x="67" y="2"/>
                  </a:cxn>
                  <a:cxn ang="0">
                    <a:pos x="66" y="3"/>
                  </a:cxn>
                  <a:cxn ang="0">
                    <a:pos x="66" y="3"/>
                  </a:cxn>
                </a:cxnLst>
                <a:rect l="0" t="0" r="r" b="b"/>
                <a:pathLst>
                  <a:path w="76" h="337">
                    <a:moveTo>
                      <a:pt x="66" y="3"/>
                    </a:moveTo>
                    <a:lnTo>
                      <a:pt x="66" y="3"/>
                    </a:lnTo>
                    <a:lnTo>
                      <a:pt x="51" y="40"/>
                    </a:lnTo>
                    <a:lnTo>
                      <a:pt x="44" y="59"/>
                    </a:lnTo>
                    <a:lnTo>
                      <a:pt x="38" y="78"/>
                    </a:lnTo>
                    <a:lnTo>
                      <a:pt x="38" y="78"/>
                    </a:lnTo>
                    <a:lnTo>
                      <a:pt x="33" y="101"/>
                    </a:lnTo>
                    <a:lnTo>
                      <a:pt x="29" y="124"/>
                    </a:lnTo>
                    <a:lnTo>
                      <a:pt x="20" y="170"/>
                    </a:lnTo>
                    <a:lnTo>
                      <a:pt x="20" y="170"/>
                    </a:lnTo>
                    <a:lnTo>
                      <a:pt x="5" y="249"/>
                    </a:lnTo>
                    <a:lnTo>
                      <a:pt x="5" y="249"/>
                    </a:lnTo>
                    <a:lnTo>
                      <a:pt x="2" y="270"/>
                    </a:lnTo>
                    <a:lnTo>
                      <a:pt x="1" y="290"/>
                    </a:lnTo>
                    <a:lnTo>
                      <a:pt x="0" y="311"/>
                    </a:lnTo>
                    <a:lnTo>
                      <a:pt x="0" y="332"/>
                    </a:lnTo>
                    <a:lnTo>
                      <a:pt x="0" y="332"/>
                    </a:lnTo>
                    <a:lnTo>
                      <a:pt x="0" y="334"/>
                    </a:lnTo>
                    <a:lnTo>
                      <a:pt x="1" y="336"/>
                    </a:lnTo>
                    <a:lnTo>
                      <a:pt x="3" y="336"/>
                    </a:lnTo>
                    <a:lnTo>
                      <a:pt x="5" y="337"/>
                    </a:lnTo>
                    <a:lnTo>
                      <a:pt x="6" y="336"/>
                    </a:lnTo>
                    <a:lnTo>
                      <a:pt x="8" y="336"/>
                    </a:lnTo>
                    <a:lnTo>
                      <a:pt x="9" y="334"/>
                    </a:lnTo>
                    <a:lnTo>
                      <a:pt x="9" y="332"/>
                    </a:lnTo>
                    <a:lnTo>
                      <a:pt x="9" y="332"/>
                    </a:lnTo>
                    <a:lnTo>
                      <a:pt x="9" y="310"/>
                    </a:lnTo>
                    <a:lnTo>
                      <a:pt x="10" y="288"/>
                    </a:lnTo>
                    <a:lnTo>
                      <a:pt x="12" y="265"/>
                    </a:lnTo>
                    <a:lnTo>
                      <a:pt x="16" y="244"/>
                    </a:lnTo>
                    <a:lnTo>
                      <a:pt x="16" y="244"/>
                    </a:lnTo>
                    <a:lnTo>
                      <a:pt x="32" y="164"/>
                    </a:lnTo>
                    <a:lnTo>
                      <a:pt x="32" y="164"/>
                    </a:lnTo>
                    <a:lnTo>
                      <a:pt x="39" y="122"/>
                    </a:lnTo>
                    <a:lnTo>
                      <a:pt x="47" y="81"/>
                    </a:lnTo>
                    <a:lnTo>
                      <a:pt x="47" y="81"/>
                    </a:lnTo>
                    <a:lnTo>
                      <a:pt x="52" y="61"/>
                    </a:lnTo>
                    <a:lnTo>
                      <a:pt x="60" y="43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6" y="4"/>
                    </a:lnTo>
                    <a:lnTo>
                      <a:pt x="75" y="2"/>
                    </a:lnTo>
                    <a:lnTo>
                      <a:pt x="74" y="1"/>
                    </a:lnTo>
                    <a:lnTo>
                      <a:pt x="72" y="0"/>
                    </a:lnTo>
                    <a:lnTo>
                      <a:pt x="69" y="1"/>
                    </a:lnTo>
                    <a:lnTo>
                      <a:pt x="67" y="2"/>
                    </a:lnTo>
                    <a:lnTo>
                      <a:pt x="66" y="3"/>
                    </a:lnTo>
                    <a:lnTo>
                      <a:pt x="66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24" name="Freeform 168">
                <a:extLst>
                  <a:ext uri="{FF2B5EF4-FFF2-40B4-BE49-F238E27FC236}">
                    <a16:creationId xmlns:a16="http://schemas.microsoft.com/office/drawing/2014/main" id="{083A43C6-9FF5-44F2-8FE3-4D16648F1612}"/>
                  </a:ext>
                </a:extLst>
              </p:cNvPr>
              <p:cNvSpPr/>
              <p:nvPr/>
            </p:nvSpPr>
            <p:spPr bwMode="auto">
              <a:xfrm>
                <a:off x="4271963" y="2197100"/>
                <a:ext cx="55563" cy="195263"/>
              </a:xfrm>
              <a:custGeom>
                <a:avLst/>
                <a:gdLst/>
                <a:ahLst/>
                <a:cxnLst>
                  <a:cxn ang="0">
                    <a:pos x="98" y="2"/>
                  </a:cxn>
                  <a:cxn ang="0">
                    <a:pos x="98" y="2"/>
                  </a:cxn>
                  <a:cxn ang="0">
                    <a:pos x="84" y="26"/>
                  </a:cxn>
                  <a:cxn ang="0">
                    <a:pos x="71" y="51"/>
                  </a:cxn>
                  <a:cxn ang="0">
                    <a:pos x="61" y="77"/>
                  </a:cxn>
                  <a:cxn ang="0">
                    <a:pos x="51" y="103"/>
                  </a:cxn>
                  <a:cxn ang="0">
                    <a:pos x="42" y="128"/>
                  </a:cxn>
                  <a:cxn ang="0">
                    <a:pos x="34" y="155"/>
                  </a:cxn>
                  <a:cxn ang="0">
                    <a:pos x="27" y="182"/>
                  </a:cxn>
                  <a:cxn ang="0">
                    <a:pos x="21" y="209"/>
                  </a:cxn>
                  <a:cxn ang="0">
                    <a:pos x="21" y="209"/>
                  </a:cxn>
                  <a:cxn ang="0">
                    <a:pos x="14" y="234"/>
                  </a:cxn>
                  <a:cxn ang="0">
                    <a:pos x="9" y="259"/>
                  </a:cxn>
                  <a:cxn ang="0">
                    <a:pos x="6" y="283"/>
                  </a:cxn>
                  <a:cxn ang="0">
                    <a:pos x="3" y="308"/>
                  </a:cxn>
                  <a:cxn ang="0">
                    <a:pos x="3" y="308"/>
                  </a:cxn>
                  <a:cxn ang="0">
                    <a:pos x="1" y="323"/>
                  </a:cxn>
                  <a:cxn ang="0">
                    <a:pos x="0" y="340"/>
                  </a:cxn>
                  <a:cxn ang="0">
                    <a:pos x="0" y="349"/>
                  </a:cxn>
                  <a:cxn ang="0">
                    <a:pos x="1" y="356"/>
                  </a:cxn>
                  <a:cxn ang="0">
                    <a:pos x="4" y="363"/>
                  </a:cxn>
                  <a:cxn ang="0">
                    <a:pos x="6" y="366"/>
                  </a:cxn>
                  <a:cxn ang="0">
                    <a:pos x="8" y="368"/>
                  </a:cxn>
                  <a:cxn ang="0">
                    <a:pos x="8" y="368"/>
                  </a:cxn>
                  <a:cxn ang="0">
                    <a:pos x="11" y="370"/>
                  </a:cxn>
                  <a:cxn ang="0">
                    <a:pos x="13" y="369"/>
                  </a:cxn>
                  <a:cxn ang="0">
                    <a:pos x="15" y="368"/>
                  </a:cxn>
                  <a:cxn ang="0">
                    <a:pos x="16" y="365"/>
                  </a:cxn>
                  <a:cxn ang="0">
                    <a:pos x="16" y="361"/>
                  </a:cxn>
                  <a:cxn ang="0">
                    <a:pos x="16" y="361"/>
                  </a:cxn>
                  <a:cxn ang="0">
                    <a:pos x="16" y="359"/>
                  </a:cxn>
                  <a:cxn ang="0">
                    <a:pos x="15" y="357"/>
                  </a:cxn>
                  <a:cxn ang="0">
                    <a:pos x="13" y="356"/>
                  </a:cxn>
                  <a:cxn ang="0">
                    <a:pos x="11" y="356"/>
                  </a:cxn>
                  <a:cxn ang="0">
                    <a:pos x="11" y="356"/>
                  </a:cxn>
                  <a:cxn ang="0">
                    <a:pos x="10" y="349"/>
                  </a:cxn>
                  <a:cxn ang="0">
                    <a:pos x="10" y="339"/>
                  </a:cxn>
                  <a:cxn ang="0">
                    <a:pos x="11" y="324"/>
                  </a:cxn>
                  <a:cxn ang="0">
                    <a:pos x="11" y="324"/>
                  </a:cxn>
                  <a:cxn ang="0">
                    <a:pos x="12" y="304"/>
                  </a:cxn>
                  <a:cxn ang="0">
                    <a:pos x="14" y="283"/>
                  </a:cxn>
                  <a:cxn ang="0">
                    <a:pos x="14" y="283"/>
                  </a:cxn>
                  <a:cxn ang="0">
                    <a:pos x="19" y="259"/>
                  </a:cxn>
                  <a:cxn ang="0">
                    <a:pos x="24" y="235"/>
                  </a:cxn>
                  <a:cxn ang="0">
                    <a:pos x="35" y="185"/>
                  </a:cxn>
                  <a:cxn ang="0">
                    <a:pos x="35" y="185"/>
                  </a:cxn>
                  <a:cxn ang="0">
                    <a:pos x="47" y="143"/>
                  </a:cxn>
                  <a:cxn ang="0">
                    <a:pos x="61" y="102"/>
                  </a:cxn>
                  <a:cxn ang="0">
                    <a:pos x="61" y="102"/>
                  </a:cxn>
                  <a:cxn ang="0">
                    <a:pos x="70" y="77"/>
                  </a:cxn>
                  <a:cxn ang="0">
                    <a:pos x="80" y="53"/>
                  </a:cxn>
                  <a:cxn ang="0">
                    <a:pos x="93" y="30"/>
                  </a:cxn>
                  <a:cxn ang="0">
                    <a:pos x="106" y="8"/>
                  </a:cxn>
                  <a:cxn ang="0">
                    <a:pos x="106" y="8"/>
                  </a:cxn>
                  <a:cxn ang="0">
                    <a:pos x="106" y="6"/>
                  </a:cxn>
                  <a:cxn ang="0">
                    <a:pos x="106" y="3"/>
                  </a:cxn>
                  <a:cxn ang="0">
                    <a:pos x="105" y="2"/>
                  </a:cxn>
                  <a:cxn ang="0">
                    <a:pos x="104" y="0"/>
                  </a:cxn>
                  <a:cxn ang="0">
                    <a:pos x="102" y="0"/>
                  </a:cxn>
                  <a:cxn ang="0">
                    <a:pos x="101" y="0"/>
                  </a:cxn>
                  <a:cxn ang="0">
                    <a:pos x="99" y="0"/>
                  </a:cxn>
                  <a:cxn ang="0">
                    <a:pos x="98" y="2"/>
                  </a:cxn>
                  <a:cxn ang="0">
                    <a:pos x="98" y="2"/>
                  </a:cxn>
                </a:cxnLst>
                <a:rect l="0" t="0" r="r" b="b"/>
                <a:pathLst>
                  <a:path w="106" h="370">
                    <a:moveTo>
                      <a:pt x="98" y="2"/>
                    </a:moveTo>
                    <a:lnTo>
                      <a:pt x="98" y="2"/>
                    </a:lnTo>
                    <a:lnTo>
                      <a:pt x="84" y="26"/>
                    </a:lnTo>
                    <a:lnTo>
                      <a:pt x="71" y="51"/>
                    </a:lnTo>
                    <a:lnTo>
                      <a:pt x="61" y="77"/>
                    </a:lnTo>
                    <a:lnTo>
                      <a:pt x="51" y="103"/>
                    </a:lnTo>
                    <a:lnTo>
                      <a:pt x="42" y="128"/>
                    </a:lnTo>
                    <a:lnTo>
                      <a:pt x="34" y="155"/>
                    </a:lnTo>
                    <a:lnTo>
                      <a:pt x="27" y="182"/>
                    </a:lnTo>
                    <a:lnTo>
                      <a:pt x="21" y="209"/>
                    </a:lnTo>
                    <a:lnTo>
                      <a:pt x="21" y="209"/>
                    </a:lnTo>
                    <a:lnTo>
                      <a:pt x="14" y="234"/>
                    </a:lnTo>
                    <a:lnTo>
                      <a:pt x="9" y="259"/>
                    </a:lnTo>
                    <a:lnTo>
                      <a:pt x="6" y="283"/>
                    </a:lnTo>
                    <a:lnTo>
                      <a:pt x="3" y="308"/>
                    </a:lnTo>
                    <a:lnTo>
                      <a:pt x="3" y="308"/>
                    </a:lnTo>
                    <a:lnTo>
                      <a:pt x="1" y="323"/>
                    </a:lnTo>
                    <a:lnTo>
                      <a:pt x="0" y="340"/>
                    </a:lnTo>
                    <a:lnTo>
                      <a:pt x="0" y="349"/>
                    </a:lnTo>
                    <a:lnTo>
                      <a:pt x="1" y="356"/>
                    </a:lnTo>
                    <a:lnTo>
                      <a:pt x="4" y="363"/>
                    </a:lnTo>
                    <a:lnTo>
                      <a:pt x="6" y="366"/>
                    </a:lnTo>
                    <a:lnTo>
                      <a:pt x="8" y="368"/>
                    </a:lnTo>
                    <a:lnTo>
                      <a:pt x="8" y="368"/>
                    </a:lnTo>
                    <a:lnTo>
                      <a:pt x="11" y="370"/>
                    </a:lnTo>
                    <a:lnTo>
                      <a:pt x="13" y="369"/>
                    </a:lnTo>
                    <a:lnTo>
                      <a:pt x="15" y="368"/>
                    </a:lnTo>
                    <a:lnTo>
                      <a:pt x="16" y="365"/>
                    </a:lnTo>
                    <a:lnTo>
                      <a:pt x="16" y="361"/>
                    </a:lnTo>
                    <a:lnTo>
                      <a:pt x="16" y="361"/>
                    </a:lnTo>
                    <a:lnTo>
                      <a:pt x="16" y="359"/>
                    </a:lnTo>
                    <a:lnTo>
                      <a:pt x="15" y="357"/>
                    </a:lnTo>
                    <a:lnTo>
                      <a:pt x="13" y="356"/>
                    </a:lnTo>
                    <a:lnTo>
                      <a:pt x="11" y="356"/>
                    </a:lnTo>
                    <a:lnTo>
                      <a:pt x="11" y="356"/>
                    </a:lnTo>
                    <a:lnTo>
                      <a:pt x="10" y="349"/>
                    </a:lnTo>
                    <a:lnTo>
                      <a:pt x="10" y="339"/>
                    </a:lnTo>
                    <a:lnTo>
                      <a:pt x="11" y="324"/>
                    </a:lnTo>
                    <a:lnTo>
                      <a:pt x="11" y="324"/>
                    </a:lnTo>
                    <a:lnTo>
                      <a:pt x="12" y="304"/>
                    </a:lnTo>
                    <a:lnTo>
                      <a:pt x="14" y="283"/>
                    </a:lnTo>
                    <a:lnTo>
                      <a:pt x="14" y="283"/>
                    </a:lnTo>
                    <a:lnTo>
                      <a:pt x="19" y="259"/>
                    </a:lnTo>
                    <a:lnTo>
                      <a:pt x="24" y="235"/>
                    </a:lnTo>
                    <a:lnTo>
                      <a:pt x="35" y="185"/>
                    </a:lnTo>
                    <a:lnTo>
                      <a:pt x="35" y="185"/>
                    </a:lnTo>
                    <a:lnTo>
                      <a:pt x="47" y="143"/>
                    </a:lnTo>
                    <a:lnTo>
                      <a:pt x="61" y="102"/>
                    </a:lnTo>
                    <a:lnTo>
                      <a:pt x="61" y="102"/>
                    </a:lnTo>
                    <a:lnTo>
                      <a:pt x="70" y="77"/>
                    </a:lnTo>
                    <a:lnTo>
                      <a:pt x="80" y="53"/>
                    </a:lnTo>
                    <a:lnTo>
                      <a:pt x="93" y="30"/>
                    </a:lnTo>
                    <a:lnTo>
                      <a:pt x="106" y="8"/>
                    </a:lnTo>
                    <a:lnTo>
                      <a:pt x="106" y="8"/>
                    </a:lnTo>
                    <a:lnTo>
                      <a:pt x="106" y="6"/>
                    </a:lnTo>
                    <a:lnTo>
                      <a:pt x="106" y="3"/>
                    </a:lnTo>
                    <a:lnTo>
                      <a:pt x="105" y="2"/>
                    </a:lnTo>
                    <a:lnTo>
                      <a:pt x="104" y="0"/>
                    </a:lnTo>
                    <a:lnTo>
                      <a:pt x="102" y="0"/>
                    </a:lnTo>
                    <a:lnTo>
                      <a:pt x="101" y="0"/>
                    </a:lnTo>
                    <a:lnTo>
                      <a:pt x="99" y="0"/>
                    </a:lnTo>
                    <a:lnTo>
                      <a:pt x="98" y="2"/>
                    </a:lnTo>
                    <a:lnTo>
                      <a:pt x="98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25" name="Freeform 169">
                <a:extLst>
                  <a:ext uri="{FF2B5EF4-FFF2-40B4-BE49-F238E27FC236}">
                    <a16:creationId xmlns:a16="http://schemas.microsoft.com/office/drawing/2014/main" id="{06CDDF5E-E4BA-4A64-AC7B-5AF4C067A27F}"/>
                  </a:ext>
                </a:extLst>
              </p:cNvPr>
              <p:cNvSpPr/>
              <p:nvPr/>
            </p:nvSpPr>
            <p:spPr bwMode="auto">
              <a:xfrm>
                <a:off x="4305300" y="2198688"/>
                <a:ext cx="39688" cy="146050"/>
              </a:xfrm>
              <a:custGeom>
                <a:avLst/>
                <a:gdLst/>
                <a:ahLst/>
                <a:cxnLst>
                  <a:cxn ang="0">
                    <a:pos x="68" y="2"/>
                  </a:cxn>
                  <a:cxn ang="0">
                    <a:pos x="68" y="2"/>
                  </a:cxn>
                  <a:cxn ang="0">
                    <a:pos x="62" y="10"/>
                  </a:cxn>
                  <a:cxn ang="0">
                    <a:pos x="57" y="20"/>
                  </a:cxn>
                  <a:cxn ang="0">
                    <a:pos x="54" y="31"/>
                  </a:cxn>
                  <a:cxn ang="0">
                    <a:pos x="53" y="41"/>
                  </a:cxn>
                  <a:cxn ang="0">
                    <a:pos x="53" y="41"/>
                  </a:cxn>
                  <a:cxn ang="0">
                    <a:pos x="51" y="51"/>
                  </a:cxn>
                  <a:cxn ang="0">
                    <a:pos x="49" y="60"/>
                  </a:cxn>
                  <a:cxn ang="0">
                    <a:pos x="42" y="80"/>
                  </a:cxn>
                  <a:cxn ang="0">
                    <a:pos x="37" y="101"/>
                  </a:cxn>
                  <a:cxn ang="0">
                    <a:pos x="32" y="120"/>
                  </a:cxn>
                  <a:cxn ang="0">
                    <a:pos x="32" y="120"/>
                  </a:cxn>
                  <a:cxn ang="0">
                    <a:pos x="14" y="191"/>
                  </a:cxn>
                  <a:cxn ang="0">
                    <a:pos x="7" y="227"/>
                  </a:cxn>
                  <a:cxn ang="0">
                    <a:pos x="3" y="244"/>
                  </a:cxn>
                  <a:cxn ang="0">
                    <a:pos x="1" y="263"/>
                  </a:cxn>
                  <a:cxn ang="0">
                    <a:pos x="1" y="263"/>
                  </a:cxn>
                  <a:cxn ang="0">
                    <a:pos x="0" y="265"/>
                  </a:cxn>
                  <a:cxn ang="0">
                    <a:pos x="0" y="270"/>
                  </a:cxn>
                  <a:cxn ang="0">
                    <a:pos x="0" y="270"/>
                  </a:cxn>
                  <a:cxn ang="0">
                    <a:pos x="0" y="272"/>
                  </a:cxn>
                  <a:cxn ang="0">
                    <a:pos x="1" y="273"/>
                  </a:cxn>
                  <a:cxn ang="0">
                    <a:pos x="3" y="274"/>
                  </a:cxn>
                  <a:cxn ang="0">
                    <a:pos x="4" y="274"/>
                  </a:cxn>
                  <a:cxn ang="0">
                    <a:pos x="7" y="273"/>
                  </a:cxn>
                  <a:cxn ang="0">
                    <a:pos x="8" y="272"/>
                  </a:cxn>
                  <a:cxn ang="0">
                    <a:pos x="9" y="270"/>
                  </a:cxn>
                  <a:cxn ang="0">
                    <a:pos x="9" y="270"/>
                  </a:cxn>
                  <a:cxn ang="0">
                    <a:pos x="11" y="254"/>
                  </a:cxn>
                  <a:cxn ang="0">
                    <a:pos x="14" y="237"/>
                  </a:cxn>
                  <a:cxn ang="0">
                    <a:pos x="22" y="204"/>
                  </a:cxn>
                  <a:cxn ang="0">
                    <a:pos x="37" y="139"/>
                  </a:cxn>
                  <a:cxn ang="0">
                    <a:pos x="37" y="139"/>
                  </a:cxn>
                  <a:cxn ang="0">
                    <a:pos x="45" y="106"/>
                  </a:cxn>
                  <a:cxn ang="0">
                    <a:pos x="54" y="73"/>
                  </a:cxn>
                  <a:cxn ang="0">
                    <a:pos x="54" y="73"/>
                  </a:cxn>
                  <a:cxn ang="0">
                    <a:pos x="58" y="56"/>
                  </a:cxn>
                  <a:cxn ang="0">
                    <a:pos x="61" y="39"/>
                  </a:cxn>
                  <a:cxn ang="0">
                    <a:pos x="64" y="31"/>
                  </a:cxn>
                  <a:cxn ang="0">
                    <a:pos x="66" y="22"/>
                  </a:cxn>
                  <a:cxn ang="0">
                    <a:pos x="70" y="14"/>
                  </a:cxn>
                  <a:cxn ang="0">
                    <a:pos x="74" y="8"/>
                  </a:cxn>
                  <a:cxn ang="0">
                    <a:pos x="74" y="8"/>
                  </a:cxn>
                  <a:cxn ang="0">
                    <a:pos x="75" y="6"/>
                  </a:cxn>
                  <a:cxn ang="0">
                    <a:pos x="75" y="5"/>
                  </a:cxn>
                  <a:cxn ang="0">
                    <a:pos x="74" y="1"/>
                  </a:cxn>
                  <a:cxn ang="0">
                    <a:pos x="72" y="0"/>
                  </a:cxn>
                  <a:cxn ang="0">
                    <a:pos x="71" y="0"/>
                  </a:cxn>
                  <a:cxn ang="0">
                    <a:pos x="69" y="0"/>
                  </a:cxn>
                  <a:cxn ang="0">
                    <a:pos x="68" y="2"/>
                  </a:cxn>
                  <a:cxn ang="0">
                    <a:pos x="68" y="2"/>
                  </a:cxn>
                </a:cxnLst>
                <a:rect l="0" t="0" r="r" b="b"/>
                <a:pathLst>
                  <a:path w="75" h="274">
                    <a:moveTo>
                      <a:pt x="68" y="2"/>
                    </a:moveTo>
                    <a:lnTo>
                      <a:pt x="68" y="2"/>
                    </a:lnTo>
                    <a:lnTo>
                      <a:pt x="62" y="10"/>
                    </a:lnTo>
                    <a:lnTo>
                      <a:pt x="57" y="20"/>
                    </a:lnTo>
                    <a:lnTo>
                      <a:pt x="54" y="31"/>
                    </a:lnTo>
                    <a:lnTo>
                      <a:pt x="53" y="41"/>
                    </a:lnTo>
                    <a:lnTo>
                      <a:pt x="53" y="41"/>
                    </a:lnTo>
                    <a:lnTo>
                      <a:pt x="51" y="51"/>
                    </a:lnTo>
                    <a:lnTo>
                      <a:pt x="49" y="60"/>
                    </a:lnTo>
                    <a:lnTo>
                      <a:pt x="42" y="80"/>
                    </a:lnTo>
                    <a:lnTo>
                      <a:pt x="37" y="101"/>
                    </a:lnTo>
                    <a:lnTo>
                      <a:pt x="32" y="120"/>
                    </a:lnTo>
                    <a:lnTo>
                      <a:pt x="32" y="120"/>
                    </a:lnTo>
                    <a:lnTo>
                      <a:pt x="14" y="191"/>
                    </a:lnTo>
                    <a:lnTo>
                      <a:pt x="7" y="227"/>
                    </a:lnTo>
                    <a:lnTo>
                      <a:pt x="3" y="244"/>
                    </a:lnTo>
                    <a:lnTo>
                      <a:pt x="1" y="263"/>
                    </a:lnTo>
                    <a:lnTo>
                      <a:pt x="1" y="263"/>
                    </a:lnTo>
                    <a:lnTo>
                      <a:pt x="0" y="265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2"/>
                    </a:lnTo>
                    <a:lnTo>
                      <a:pt x="1" y="273"/>
                    </a:lnTo>
                    <a:lnTo>
                      <a:pt x="3" y="274"/>
                    </a:lnTo>
                    <a:lnTo>
                      <a:pt x="4" y="274"/>
                    </a:lnTo>
                    <a:lnTo>
                      <a:pt x="7" y="273"/>
                    </a:lnTo>
                    <a:lnTo>
                      <a:pt x="8" y="272"/>
                    </a:lnTo>
                    <a:lnTo>
                      <a:pt x="9" y="270"/>
                    </a:lnTo>
                    <a:lnTo>
                      <a:pt x="9" y="270"/>
                    </a:lnTo>
                    <a:lnTo>
                      <a:pt x="11" y="254"/>
                    </a:lnTo>
                    <a:lnTo>
                      <a:pt x="14" y="237"/>
                    </a:lnTo>
                    <a:lnTo>
                      <a:pt x="22" y="204"/>
                    </a:lnTo>
                    <a:lnTo>
                      <a:pt x="37" y="139"/>
                    </a:lnTo>
                    <a:lnTo>
                      <a:pt x="37" y="139"/>
                    </a:lnTo>
                    <a:lnTo>
                      <a:pt x="45" y="106"/>
                    </a:lnTo>
                    <a:lnTo>
                      <a:pt x="54" y="73"/>
                    </a:lnTo>
                    <a:lnTo>
                      <a:pt x="54" y="73"/>
                    </a:lnTo>
                    <a:lnTo>
                      <a:pt x="58" y="56"/>
                    </a:lnTo>
                    <a:lnTo>
                      <a:pt x="61" y="39"/>
                    </a:lnTo>
                    <a:lnTo>
                      <a:pt x="64" y="31"/>
                    </a:lnTo>
                    <a:lnTo>
                      <a:pt x="66" y="22"/>
                    </a:lnTo>
                    <a:lnTo>
                      <a:pt x="70" y="14"/>
                    </a:lnTo>
                    <a:lnTo>
                      <a:pt x="74" y="8"/>
                    </a:lnTo>
                    <a:lnTo>
                      <a:pt x="74" y="8"/>
                    </a:lnTo>
                    <a:lnTo>
                      <a:pt x="75" y="6"/>
                    </a:lnTo>
                    <a:lnTo>
                      <a:pt x="75" y="5"/>
                    </a:lnTo>
                    <a:lnTo>
                      <a:pt x="74" y="1"/>
                    </a:lnTo>
                    <a:lnTo>
                      <a:pt x="72" y="0"/>
                    </a:lnTo>
                    <a:lnTo>
                      <a:pt x="71" y="0"/>
                    </a:lnTo>
                    <a:lnTo>
                      <a:pt x="69" y="0"/>
                    </a:lnTo>
                    <a:lnTo>
                      <a:pt x="68" y="2"/>
                    </a:lnTo>
                    <a:lnTo>
                      <a:pt x="68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26" name="Freeform 170">
                <a:extLst>
                  <a:ext uri="{FF2B5EF4-FFF2-40B4-BE49-F238E27FC236}">
                    <a16:creationId xmlns:a16="http://schemas.microsoft.com/office/drawing/2014/main" id="{9BEE63B5-13F4-46CB-AA4D-9E09C4E25E44}"/>
                  </a:ext>
                </a:extLst>
              </p:cNvPr>
              <p:cNvSpPr/>
              <p:nvPr/>
            </p:nvSpPr>
            <p:spPr bwMode="auto">
              <a:xfrm>
                <a:off x="4338638" y="2201863"/>
                <a:ext cx="31750" cy="112713"/>
              </a:xfrm>
              <a:custGeom>
                <a:avLst/>
                <a:gdLst/>
                <a:ahLst/>
                <a:cxnLst>
                  <a:cxn ang="0">
                    <a:pos x="52" y="4"/>
                  </a:cxn>
                  <a:cxn ang="0">
                    <a:pos x="52" y="4"/>
                  </a:cxn>
                  <a:cxn ang="0">
                    <a:pos x="51" y="10"/>
                  </a:cxn>
                  <a:cxn ang="0">
                    <a:pos x="48" y="16"/>
                  </a:cxn>
                  <a:cxn ang="0">
                    <a:pos x="43" y="29"/>
                  </a:cxn>
                  <a:cxn ang="0">
                    <a:pos x="38" y="41"/>
                  </a:cxn>
                  <a:cxn ang="0">
                    <a:pos x="36" y="47"/>
                  </a:cxn>
                  <a:cxn ang="0">
                    <a:pos x="34" y="54"/>
                  </a:cxn>
                  <a:cxn ang="0">
                    <a:pos x="34" y="54"/>
                  </a:cxn>
                  <a:cxn ang="0">
                    <a:pos x="25" y="103"/>
                  </a:cxn>
                  <a:cxn ang="0">
                    <a:pos x="25" y="103"/>
                  </a:cxn>
                  <a:cxn ang="0">
                    <a:pos x="23" y="116"/>
                  </a:cxn>
                  <a:cxn ang="0">
                    <a:pos x="19" y="129"/>
                  </a:cxn>
                  <a:cxn ang="0">
                    <a:pos x="10" y="156"/>
                  </a:cxn>
                  <a:cxn ang="0">
                    <a:pos x="3" y="181"/>
                  </a:cxn>
                  <a:cxn ang="0">
                    <a:pos x="1" y="195"/>
                  </a:cxn>
                  <a:cxn ang="0">
                    <a:pos x="0" y="208"/>
                  </a:cxn>
                  <a:cxn ang="0">
                    <a:pos x="0" y="208"/>
                  </a:cxn>
                  <a:cxn ang="0">
                    <a:pos x="0" y="210"/>
                  </a:cxn>
                  <a:cxn ang="0">
                    <a:pos x="1" y="211"/>
                  </a:cxn>
                  <a:cxn ang="0">
                    <a:pos x="2" y="212"/>
                  </a:cxn>
                  <a:cxn ang="0">
                    <a:pos x="4" y="212"/>
                  </a:cxn>
                  <a:cxn ang="0">
                    <a:pos x="6" y="212"/>
                  </a:cxn>
                  <a:cxn ang="0">
                    <a:pos x="7" y="211"/>
                  </a:cxn>
                  <a:cxn ang="0">
                    <a:pos x="8" y="210"/>
                  </a:cxn>
                  <a:cxn ang="0">
                    <a:pos x="9" y="208"/>
                  </a:cxn>
                  <a:cxn ang="0">
                    <a:pos x="9" y="208"/>
                  </a:cxn>
                  <a:cxn ang="0">
                    <a:pos x="10" y="200"/>
                  </a:cxn>
                  <a:cxn ang="0">
                    <a:pos x="11" y="192"/>
                  </a:cxn>
                  <a:cxn ang="0">
                    <a:pos x="15" y="176"/>
                  </a:cxn>
                  <a:cxn ang="0">
                    <a:pos x="26" y="144"/>
                  </a:cxn>
                  <a:cxn ang="0">
                    <a:pos x="26" y="144"/>
                  </a:cxn>
                  <a:cxn ang="0">
                    <a:pos x="29" y="131"/>
                  </a:cxn>
                  <a:cxn ang="0">
                    <a:pos x="32" y="117"/>
                  </a:cxn>
                  <a:cxn ang="0">
                    <a:pos x="37" y="91"/>
                  </a:cxn>
                  <a:cxn ang="0">
                    <a:pos x="37" y="91"/>
                  </a:cxn>
                  <a:cxn ang="0">
                    <a:pos x="41" y="67"/>
                  </a:cxn>
                  <a:cxn ang="0">
                    <a:pos x="46" y="42"/>
                  </a:cxn>
                  <a:cxn ang="0">
                    <a:pos x="46" y="42"/>
                  </a:cxn>
                  <a:cxn ang="0">
                    <a:pos x="50" y="33"/>
                  </a:cxn>
                  <a:cxn ang="0">
                    <a:pos x="55" y="23"/>
                  </a:cxn>
                  <a:cxn ang="0">
                    <a:pos x="59" y="14"/>
                  </a:cxn>
                  <a:cxn ang="0">
                    <a:pos x="60" y="9"/>
                  </a:cxn>
                  <a:cxn ang="0">
                    <a:pos x="61" y="4"/>
                  </a:cxn>
                  <a:cxn ang="0">
                    <a:pos x="61" y="4"/>
                  </a:cxn>
                  <a:cxn ang="0">
                    <a:pos x="61" y="3"/>
                  </a:cxn>
                  <a:cxn ang="0">
                    <a:pos x="60" y="1"/>
                  </a:cxn>
                  <a:cxn ang="0">
                    <a:pos x="59" y="0"/>
                  </a:cxn>
                  <a:cxn ang="0">
                    <a:pos x="57" y="0"/>
                  </a:cxn>
                  <a:cxn ang="0">
                    <a:pos x="54" y="1"/>
                  </a:cxn>
                  <a:cxn ang="0">
                    <a:pos x="53" y="3"/>
                  </a:cxn>
                  <a:cxn ang="0">
                    <a:pos x="52" y="4"/>
                  </a:cxn>
                  <a:cxn ang="0">
                    <a:pos x="52" y="4"/>
                  </a:cxn>
                </a:cxnLst>
                <a:rect l="0" t="0" r="r" b="b"/>
                <a:pathLst>
                  <a:path w="61" h="212">
                    <a:moveTo>
                      <a:pt x="52" y="4"/>
                    </a:moveTo>
                    <a:lnTo>
                      <a:pt x="52" y="4"/>
                    </a:lnTo>
                    <a:lnTo>
                      <a:pt x="51" y="10"/>
                    </a:lnTo>
                    <a:lnTo>
                      <a:pt x="48" y="16"/>
                    </a:lnTo>
                    <a:lnTo>
                      <a:pt x="43" y="29"/>
                    </a:lnTo>
                    <a:lnTo>
                      <a:pt x="38" y="41"/>
                    </a:lnTo>
                    <a:lnTo>
                      <a:pt x="36" y="47"/>
                    </a:lnTo>
                    <a:lnTo>
                      <a:pt x="34" y="54"/>
                    </a:lnTo>
                    <a:lnTo>
                      <a:pt x="34" y="54"/>
                    </a:lnTo>
                    <a:lnTo>
                      <a:pt x="25" y="103"/>
                    </a:lnTo>
                    <a:lnTo>
                      <a:pt x="25" y="103"/>
                    </a:lnTo>
                    <a:lnTo>
                      <a:pt x="23" y="116"/>
                    </a:lnTo>
                    <a:lnTo>
                      <a:pt x="19" y="129"/>
                    </a:lnTo>
                    <a:lnTo>
                      <a:pt x="10" y="156"/>
                    </a:lnTo>
                    <a:lnTo>
                      <a:pt x="3" y="181"/>
                    </a:lnTo>
                    <a:lnTo>
                      <a:pt x="1" y="195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0" y="210"/>
                    </a:lnTo>
                    <a:lnTo>
                      <a:pt x="1" y="211"/>
                    </a:lnTo>
                    <a:lnTo>
                      <a:pt x="2" y="212"/>
                    </a:lnTo>
                    <a:lnTo>
                      <a:pt x="4" y="212"/>
                    </a:lnTo>
                    <a:lnTo>
                      <a:pt x="6" y="212"/>
                    </a:lnTo>
                    <a:lnTo>
                      <a:pt x="7" y="211"/>
                    </a:lnTo>
                    <a:lnTo>
                      <a:pt x="8" y="210"/>
                    </a:lnTo>
                    <a:lnTo>
                      <a:pt x="9" y="208"/>
                    </a:lnTo>
                    <a:lnTo>
                      <a:pt x="9" y="208"/>
                    </a:lnTo>
                    <a:lnTo>
                      <a:pt x="10" y="200"/>
                    </a:lnTo>
                    <a:lnTo>
                      <a:pt x="11" y="192"/>
                    </a:lnTo>
                    <a:lnTo>
                      <a:pt x="15" y="176"/>
                    </a:lnTo>
                    <a:lnTo>
                      <a:pt x="26" y="144"/>
                    </a:lnTo>
                    <a:lnTo>
                      <a:pt x="26" y="144"/>
                    </a:lnTo>
                    <a:lnTo>
                      <a:pt x="29" y="131"/>
                    </a:lnTo>
                    <a:lnTo>
                      <a:pt x="32" y="117"/>
                    </a:lnTo>
                    <a:lnTo>
                      <a:pt x="37" y="91"/>
                    </a:lnTo>
                    <a:lnTo>
                      <a:pt x="37" y="91"/>
                    </a:lnTo>
                    <a:lnTo>
                      <a:pt x="41" y="67"/>
                    </a:lnTo>
                    <a:lnTo>
                      <a:pt x="46" y="42"/>
                    </a:lnTo>
                    <a:lnTo>
                      <a:pt x="46" y="42"/>
                    </a:lnTo>
                    <a:lnTo>
                      <a:pt x="50" y="33"/>
                    </a:lnTo>
                    <a:lnTo>
                      <a:pt x="55" y="23"/>
                    </a:lnTo>
                    <a:lnTo>
                      <a:pt x="59" y="14"/>
                    </a:lnTo>
                    <a:lnTo>
                      <a:pt x="60" y="9"/>
                    </a:lnTo>
                    <a:lnTo>
                      <a:pt x="61" y="4"/>
                    </a:lnTo>
                    <a:lnTo>
                      <a:pt x="61" y="4"/>
                    </a:lnTo>
                    <a:lnTo>
                      <a:pt x="61" y="3"/>
                    </a:lnTo>
                    <a:lnTo>
                      <a:pt x="60" y="1"/>
                    </a:lnTo>
                    <a:lnTo>
                      <a:pt x="59" y="0"/>
                    </a:lnTo>
                    <a:lnTo>
                      <a:pt x="57" y="0"/>
                    </a:lnTo>
                    <a:lnTo>
                      <a:pt x="54" y="1"/>
                    </a:lnTo>
                    <a:lnTo>
                      <a:pt x="53" y="3"/>
                    </a:lnTo>
                    <a:lnTo>
                      <a:pt x="52" y="4"/>
                    </a:lnTo>
                    <a:lnTo>
                      <a:pt x="52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27" name="Freeform 171">
                <a:extLst>
                  <a:ext uri="{FF2B5EF4-FFF2-40B4-BE49-F238E27FC236}">
                    <a16:creationId xmlns:a16="http://schemas.microsoft.com/office/drawing/2014/main" id="{539D6979-5451-4C31-9156-D920C1AEAD63}"/>
                  </a:ext>
                </a:extLst>
              </p:cNvPr>
              <p:cNvSpPr/>
              <p:nvPr/>
            </p:nvSpPr>
            <p:spPr bwMode="auto">
              <a:xfrm>
                <a:off x="4357688" y="2209800"/>
                <a:ext cx="36513" cy="90488"/>
              </a:xfrm>
              <a:custGeom>
                <a:avLst/>
                <a:gdLst/>
                <a:ahLst/>
                <a:cxnLst>
                  <a:cxn ang="0">
                    <a:pos x="60" y="1"/>
                  </a:cxn>
                  <a:cxn ang="0">
                    <a:pos x="60" y="1"/>
                  </a:cxn>
                  <a:cxn ang="0">
                    <a:pos x="51" y="10"/>
                  </a:cxn>
                  <a:cxn ang="0">
                    <a:pos x="43" y="22"/>
                  </a:cxn>
                  <a:cxn ang="0">
                    <a:pos x="37" y="34"/>
                  </a:cxn>
                  <a:cxn ang="0">
                    <a:pos x="33" y="48"/>
                  </a:cxn>
                  <a:cxn ang="0">
                    <a:pos x="29" y="61"/>
                  </a:cxn>
                  <a:cxn ang="0">
                    <a:pos x="25" y="75"/>
                  </a:cxn>
                  <a:cxn ang="0">
                    <a:pos x="20" y="100"/>
                  </a:cxn>
                  <a:cxn ang="0">
                    <a:pos x="20" y="100"/>
                  </a:cxn>
                  <a:cxn ang="0">
                    <a:pos x="15" y="115"/>
                  </a:cxn>
                  <a:cxn ang="0">
                    <a:pos x="6" y="135"/>
                  </a:cxn>
                  <a:cxn ang="0">
                    <a:pos x="3" y="147"/>
                  </a:cxn>
                  <a:cxn ang="0">
                    <a:pos x="0" y="156"/>
                  </a:cxn>
                  <a:cxn ang="0">
                    <a:pos x="0" y="164"/>
                  </a:cxn>
                  <a:cxn ang="0">
                    <a:pos x="1" y="166"/>
                  </a:cxn>
                  <a:cxn ang="0">
                    <a:pos x="3" y="170"/>
                  </a:cxn>
                  <a:cxn ang="0">
                    <a:pos x="3" y="170"/>
                  </a:cxn>
                  <a:cxn ang="0">
                    <a:pos x="4" y="170"/>
                  </a:cxn>
                  <a:cxn ang="0">
                    <a:pos x="6" y="171"/>
                  </a:cxn>
                  <a:cxn ang="0">
                    <a:pos x="9" y="169"/>
                  </a:cxn>
                  <a:cxn ang="0">
                    <a:pos x="10" y="167"/>
                  </a:cxn>
                  <a:cxn ang="0">
                    <a:pos x="11" y="165"/>
                  </a:cxn>
                  <a:cxn ang="0">
                    <a:pos x="10" y="164"/>
                  </a:cxn>
                  <a:cxn ang="0">
                    <a:pos x="9" y="162"/>
                  </a:cxn>
                  <a:cxn ang="0">
                    <a:pos x="9" y="162"/>
                  </a:cxn>
                  <a:cxn ang="0">
                    <a:pos x="10" y="159"/>
                  </a:cxn>
                  <a:cxn ang="0">
                    <a:pos x="14" y="152"/>
                  </a:cxn>
                  <a:cxn ang="0">
                    <a:pos x="18" y="138"/>
                  </a:cxn>
                  <a:cxn ang="0">
                    <a:pos x="18" y="138"/>
                  </a:cxn>
                  <a:cxn ang="0">
                    <a:pos x="24" y="119"/>
                  </a:cxn>
                  <a:cxn ang="0">
                    <a:pos x="29" y="100"/>
                  </a:cxn>
                  <a:cxn ang="0">
                    <a:pos x="29" y="100"/>
                  </a:cxn>
                  <a:cxn ang="0">
                    <a:pos x="34" y="76"/>
                  </a:cxn>
                  <a:cxn ang="0">
                    <a:pos x="38" y="63"/>
                  </a:cxn>
                  <a:cxn ang="0">
                    <a:pos x="41" y="51"/>
                  </a:cxn>
                  <a:cxn ang="0">
                    <a:pos x="47" y="38"/>
                  </a:cxn>
                  <a:cxn ang="0">
                    <a:pos x="52" y="27"/>
                  </a:cxn>
                  <a:cxn ang="0">
                    <a:pos x="58" y="17"/>
                  </a:cxn>
                  <a:cxn ang="0">
                    <a:pos x="66" y="7"/>
                  </a:cxn>
                  <a:cxn ang="0">
                    <a:pos x="66" y="7"/>
                  </a:cxn>
                  <a:cxn ang="0">
                    <a:pos x="67" y="6"/>
                  </a:cxn>
                  <a:cxn ang="0">
                    <a:pos x="68" y="4"/>
                  </a:cxn>
                  <a:cxn ang="0">
                    <a:pos x="67" y="3"/>
                  </a:cxn>
                  <a:cxn ang="0">
                    <a:pos x="66" y="1"/>
                  </a:cxn>
                  <a:cxn ang="0">
                    <a:pos x="65" y="0"/>
                  </a:cxn>
                  <a:cxn ang="0">
                    <a:pos x="63" y="0"/>
                  </a:cxn>
                  <a:cxn ang="0">
                    <a:pos x="61" y="0"/>
                  </a:cxn>
                  <a:cxn ang="0">
                    <a:pos x="60" y="1"/>
                  </a:cxn>
                  <a:cxn ang="0">
                    <a:pos x="60" y="1"/>
                  </a:cxn>
                </a:cxnLst>
                <a:rect l="0" t="0" r="r" b="b"/>
                <a:pathLst>
                  <a:path w="68" h="171">
                    <a:moveTo>
                      <a:pt x="60" y="1"/>
                    </a:moveTo>
                    <a:lnTo>
                      <a:pt x="60" y="1"/>
                    </a:lnTo>
                    <a:lnTo>
                      <a:pt x="51" y="10"/>
                    </a:lnTo>
                    <a:lnTo>
                      <a:pt x="43" y="22"/>
                    </a:lnTo>
                    <a:lnTo>
                      <a:pt x="37" y="34"/>
                    </a:lnTo>
                    <a:lnTo>
                      <a:pt x="33" y="48"/>
                    </a:lnTo>
                    <a:lnTo>
                      <a:pt x="29" y="61"/>
                    </a:lnTo>
                    <a:lnTo>
                      <a:pt x="25" y="75"/>
                    </a:lnTo>
                    <a:lnTo>
                      <a:pt x="20" y="100"/>
                    </a:lnTo>
                    <a:lnTo>
                      <a:pt x="20" y="100"/>
                    </a:lnTo>
                    <a:lnTo>
                      <a:pt x="15" y="115"/>
                    </a:lnTo>
                    <a:lnTo>
                      <a:pt x="6" y="135"/>
                    </a:lnTo>
                    <a:lnTo>
                      <a:pt x="3" y="147"/>
                    </a:lnTo>
                    <a:lnTo>
                      <a:pt x="0" y="156"/>
                    </a:lnTo>
                    <a:lnTo>
                      <a:pt x="0" y="164"/>
                    </a:lnTo>
                    <a:lnTo>
                      <a:pt x="1" y="166"/>
                    </a:lnTo>
                    <a:lnTo>
                      <a:pt x="3" y="170"/>
                    </a:lnTo>
                    <a:lnTo>
                      <a:pt x="3" y="170"/>
                    </a:lnTo>
                    <a:lnTo>
                      <a:pt x="4" y="170"/>
                    </a:lnTo>
                    <a:lnTo>
                      <a:pt x="6" y="171"/>
                    </a:lnTo>
                    <a:lnTo>
                      <a:pt x="9" y="169"/>
                    </a:lnTo>
                    <a:lnTo>
                      <a:pt x="10" y="167"/>
                    </a:lnTo>
                    <a:lnTo>
                      <a:pt x="11" y="165"/>
                    </a:lnTo>
                    <a:lnTo>
                      <a:pt x="10" y="164"/>
                    </a:lnTo>
                    <a:lnTo>
                      <a:pt x="9" y="162"/>
                    </a:lnTo>
                    <a:lnTo>
                      <a:pt x="9" y="162"/>
                    </a:lnTo>
                    <a:lnTo>
                      <a:pt x="10" y="159"/>
                    </a:lnTo>
                    <a:lnTo>
                      <a:pt x="14" y="152"/>
                    </a:lnTo>
                    <a:lnTo>
                      <a:pt x="18" y="138"/>
                    </a:lnTo>
                    <a:lnTo>
                      <a:pt x="18" y="138"/>
                    </a:lnTo>
                    <a:lnTo>
                      <a:pt x="24" y="119"/>
                    </a:lnTo>
                    <a:lnTo>
                      <a:pt x="29" y="100"/>
                    </a:lnTo>
                    <a:lnTo>
                      <a:pt x="29" y="100"/>
                    </a:lnTo>
                    <a:lnTo>
                      <a:pt x="34" y="76"/>
                    </a:lnTo>
                    <a:lnTo>
                      <a:pt x="38" y="63"/>
                    </a:lnTo>
                    <a:lnTo>
                      <a:pt x="41" y="51"/>
                    </a:lnTo>
                    <a:lnTo>
                      <a:pt x="47" y="38"/>
                    </a:lnTo>
                    <a:lnTo>
                      <a:pt x="52" y="27"/>
                    </a:lnTo>
                    <a:lnTo>
                      <a:pt x="58" y="1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7" y="6"/>
                    </a:lnTo>
                    <a:lnTo>
                      <a:pt x="68" y="4"/>
                    </a:lnTo>
                    <a:lnTo>
                      <a:pt x="67" y="3"/>
                    </a:lnTo>
                    <a:lnTo>
                      <a:pt x="66" y="1"/>
                    </a:lnTo>
                    <a:lnTo>
                      <a:pt x="65" y="0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60" y="1"/>
                    </a:lnTo>
                    <a:lnTo>
                      <a:pt x="60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28" name="Freeform 172">
                <a:extLst>
                  <a:ext uri="{FF2B5EF4-FFF2-40B4-BE49-F238E27FC236}">
                    <a16:creationId xmlns:a16="http://schemas.microsoft.com/office/drawing/2014/main" id="{E2EB62A8-AF04-4FDF-A173-CCDF0188C7E9}"/>
                  </a:ext>
                </a:extLst>
              </p:cNvPr>
              <p:cNvSpPr/>
              <p:nvPr/>
            </p:nvSpPr>
            <p:spPr bwMode="auto">
              <a:xfrm>
                <a:off x="4383088" y="2219325"/>
                <a:ext cx="33338" cy="63500"/>
              </a:xfrm>
              <a:custGeom>
                <a:avLst/>
                <a:gdLst/>
                <a:ahLst/>
                <a:cxnLst>
                  <a:cxn ang="0">
                    <a:pos x="55" y="0"/>
                  </a:cxn>
                  <a:cxn ang="0">
                    <a:pos x="55" y="0"/>
                  </a:cxn>
                  <a:cxn ang="0">
                    <a:pos x="50" y="2"/>
                  </a:cxn>
                  <a:cxn ang="0">
                    <a:pos x="46" y="5"/>
                  </a:cxn>
                  <a:cxn ang="0">
                    <a:pos x="42" y="8"/>
                  </a:cxn>
                  <a:cxn ang="0">
                    <a:pos x="39" y="11"/>
                  </a:cxn>
                  <a:cxn ang="0">
                    <a:pos x="33" y="19"/>
                  </a:cxn>
                  <a:cxn ang="0">
                    <a:pos x="29" y="30"/>
                  </a:cxn>
                  <a:cxn ang="0">
                    <a:pos x="29" y="30"/>
                  </a:cxn>
                  <a:cxn ang="0">
                    <a:pos x="13" y="70"/>
                  </a:cxn>
                  <a:cxn ang="0">
                    <a:pos x="6" y="91"/>
                  </a:cxn>
                  <a:cxn ang="0">
                    <a:pos x="0" y="112"/>
                  </a:cxn>
                  <a:cxn ang="0">
                    <a:pos x="0" y="112"/>
                  </a:cxn>
                  <a:cxn ang="0">
                    <a:pos x="0" y="114"/>
                  </a:cxn>
                  <a:cxn ang="0">
                    <a:pos x="1" y="116"/>
                  </a:cxn>
                  <a:cxn ang="0">
                    <a:pos x="2" y="118"/>
                  </a:cxn>
                  <a:cxn ang="0">
                    <a:pos x="4" y="118"/>
                  </a:cxn>
                  <a:cxn ang="0">
                    <a:pos x="6" y="119"/>
                  </a:cxn>
                  <a:cxn ang="0">
                    <a:pos x="7" y="118"/>
                  </a:cxn>
                  <a:cxn ang="0">
                    <a:pos x="8" y="116"/>
                  </a:cxn>
                  <a:cxn ang="0">
                    <a:pos x="9" y="114"/>
                  </a:cxn>
                  <a:cxn ang="0">
                    <a:pos x="9" y="114"/>
                  </a:cxn>
                  <a:cxn ang="0">
                    <a:pos x="13" y="100"/>
                  </a:cxn>
                  <a:cxn ang="0">
                    <a:pos x="17" y="84"/>
                  </a:cxn>
                  <a:cxn ang="0">
                    <a:pos x="23" y="70"/>
                  </a:cxn>
                  <a:cxn ang="0">
                    <a:pos x="30" y="56"/>
                  </a:cxn>
                  <a:cxn ang="0">
                    <a:pos x="30" y="56"/>
                  </a:cxn>
                  <a:cxn ang="0">
                    <a:pos x="34" y="42"/>
                  </a:cxn>
                  <a:cxn ang="0">
                    <a:pos x="39" y="29"/>
                  </a:cxn>
                  <a:cxn ang="0">
                    <a:pos x="42" y="22"/>
                  </a:cxn>
                  <a:cxn ang="0">
                    <a:pos x="46" y="17"/>
                  </a:cxn>
                  <a:cxn ang="0">
                    <a:pos x="51" y="12"/>
                  </a:cxn>
                  <a:cxn ang="0">
                    <a:pos x="57" y="9"/>
                  </a:cxn>
                  <a:cxn ang="0">
                    <a:pos x="57" y="9"/>
                  </a:cxn>
                  <a:cxn ang="0">
                    <a:pos x="60" y="8"/>
                  </a:cxn>
                  <a:cxn ang="0">
                    <a:pos x="61" y="7"/>
                  </a:cxn>
                  <a:cxn ang="0">
                    <a:pos x="62" y="5"/>
                  </a:cxn>
                  <a:cxn ang="0">
                    <a:pos x="61" y="3"/>
                  </a:cxn>
                  <a:cxn ang="0">
                    <a:pos x="61" y="2"/>
                  </a:cxn>
                  <a:cxn ang="0">
                    <a:pos x="60" y="0"/>
                  </a:cxn>
                  <a:cxn ang="0">
                    <a:pos x="57" y="0"/>
                  </a:cxn>
                  <a:cxn ang="0">
                    <a:pos x="55" y="0"/>
                  </a:cxn>
                  <a:cxn ang="0">
                    <a:pos x="55" y="0"/>
                  </a:cxn>
                </a:cxnLst>
                <a:rect l="0" t="0" r="r" b="b"/>
                <a:pathLst>
                  <a:path w="62" h="119">
                    <a:moveTo>
                      <a:pt x="55" y="0"/>
                    </a:moveTo>
                    <a:lnTo>
                      <a:pt x="55" y="0"/>
                    </a:lnTo>
                    <a:lnTo>
                      <a:pt x="50" y="2"/>
                    </a:lnTo>
                    <a:lnTo>
                      <a:pt x="46" y="5"/>
                    </a:lnTo>
                    <a:lnTo>
                      <a:pt x="42" y="8"/>
                    </a:lnTo>
                    <a:lnTo>
                      <a:pt x="39" y="11"/>
                    </a:lnTo>
                    <a:lnTo>
                      <a:pt x="33" y="19"/>
                    </a:lnTo>
                    <a:lnTo>
                      <a:pt x="29" y="30"/>
                    </a:lnTo>
                    <a:lnTo>
                      <a:pt x="29" y="30"/>
                    </a:lnTo>
                    <a:lnTo>
                      <a:pt x="13" y="70"/>
                    </a:lnTo>
                    <a:lnTo>
                      <a:pt x="6" y="91"/>
                    </a:lnTo>
                    <a:lnTo>
                      <a:pt x="0" y="112"/>
                    </a:lnTo>
                    <a:lnTo>
                      <a:pt x="0" y="112"/>
                    </a:lnTo>
                    <a:lnTo>
                      <a:pt x="0" y="114"/>
                    </a:lnTo>
                    <a:lnTo>
                      <a:pt x="1" y="116"/>
                    </a:lnTo>
                    <a:lnTo>
                      <a:pt x="2" y="118"/>
                    </a:lnTo>
                    <a:lnTo>
                      <a:pt x="4" y="118"/>
                    </a:lnTo>
                    <a:lnTo>
                      <a:pt x="6" y="119"/>
                    </a:lnTo>
                    <a:lnTo>
                      <a:pt x="7" y="118"/>
                    </a:lnTo>
                    <a:lnTo>
                      <a:pt x="8" y="116"/>
                    </a:lnTo>
                    <a:lnTo>
                      <a:pt x="9" y="114"/>
                    </a:lnTo>
                    <a:lnTo>
                      <a:pt x="9" y="114"/>
                    </a:lnTo>
                    <a:lnTo>
                      <a:pt x="13" y="100"/>
                    </a:lnTo>
                    <a:lnTo>
                      <a:pt x="17" y="84"/>
                    </a:lnTo>
                    <a:lnTo>
                      <a:pt x="23" y="70"/>
                    </a:lnTo>
                    <a:lnTo>
                      <a:pt x="30" y="56"/>
                    </a:lnTo>
                    <a:lnTo>
                      <a:pt x="30" y="56"/>
                    </a:lnTo>
                    <a:lnTo>
                      <a:pt x="34" y="42"/>
                    </a:lnTo>
                    <a:lnTo>
                      <a:pt x="39" y="29"/>
                    </a:lnTo>
                    <a:lnTo>
                      <a:pt x="42" y="22"/>
                    </a:lnTo>
                    <a:lnTo>
                      <a:pt x="46" y="17"/>
                    </a:lnTo>
                    <a:lnTo>
                      <a:pt x="51" y="12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60" y="8"/>
                    </a:lnTo>
                    <a:lnTo>
                      <a:pt x="61" y="7"/>
                    </a:lnTo>
                    <a:lnTo>
                      <a:pt x="62" y="5"/>
                    </a:lnTo>
                    <a:lnTo>
                      <a:pt x="61" y="3"/>
                    </a:lnTo>
                    <a:lnTo>
                      <a:pt x="61" y="2"/>
                    </a:lnTo>
                    <a:lnTo>
                      <a:pt x="60" y="0"/>
                    </a:lnTo>
                    <a:lnTo>
                      <a:pt x="57" y="0"/>
                    </a:lnTo>
                    <a:lnTo>
                      <a:pt x="55" y="0"/>
                    </a:lnTo>
                    <a:lnTo>
                      <a:pt x="55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29" name="Freeform 173">
                <a:extLst>
                  <a:ext uri="{FF2B5EF4-FFF2-40B4-BE49-F238E27FC236}">
                    <a16:creationId xmlns:a16="http://schemas.microsoft.com/office/drawing/2014/main" id="{37E6C8D2-4A27-4DB1-A837-03572B660049}"/>
                  </a:ext>
                </a:extLst>
              </p:cNvPr>
              <p:cNvSpPr/>
              <p:nvPr/>
            </p:nvSpPr>
            <p:spPr bwMode="auto">
              <a:xfrm>
                <a:off x="4403725" y="2228850"/>
                <a:ext cx="17463" cy="52388"/>
              </a:xfrm>
              <a:custGeom>
                <a:avLst/>
                <a:gdLst/>
                <a:ahLst/>
                <a:cxnLst>
                  <a:cxn ang="0">
                    <a:pos x="27" y="1"/>
                  </a:cxn>
                  <a:cxn ang="0">
                    <a:pos x="27" y="1"/>
                  </a:cxn>
                  <a:cxn ang="0">
                    <a:pos x="24" y="2"/>
                  </a:cxn>
                  <a:cxn ang="0">
                    <a:pos x="22" y="6"/>
                  </a:cxn>
                  <a:cxn ang="0">
                    <a:pos x="17" y="12"/>
                  </a:cxn>
                  <a:cxn ang="0">
                    <a:pos x="15" y="20"/>
                  </a:cxn>
                  <a:cxn ang="0">
                    <a:pos x="14" y="27"/>
                  </a:cxn>
                  <a:cxn ang="0">
                    <a:pos x="14" y="27"/>
                  </a:cxn>
                  <a:cxn ang="0">
                    <a:pos x="12" y="45"/>
                  </a:cxn>
                  <a:cxn ang="0">
                    <a:pos x="10" y="61"/>
                  </a:cxn>
                  <a:cxn ang="0">
                    <a:pos x="6" y="78"/>
                  </a:cxn>
                  <a:cxn ang="0">
                    <a:pos x="0" y="94"/>
                  </a:cxn>
                  <a:cxn ang="0">
                    <a:pos x="0" y="94"/>
                  </a:cxn>
                  <a:cxn ang="0">
                    <a:pos x="0" y="96"/>
                  </a:cxn>
                  <a:cxn ang="0">
                    <a:pos x="0" y="97"/>
                  </a:cxn>
                  <a:cxn ang="0">
                    <a:pos x="1" y="100"/>
                  </a:cxn>
                  <a:cxn ang="0">
                    <a:pos x="3" y="100"/>
                  </a:cxn>
                  <a:cxn ang="0">
                    <a:pos x="6" y="100"/>
                  </a:cxn>
                  <a:cxn ang="0">
                    <a:pos x="8" y="98"/>
                  </a:cxn>
                  <a:cxn ang="0">
                    <a:pos x="9" y="96"/>
                  </a:cxn>
                  <a:cxn ang="0">
                    <a:pos x="9" y="96"/>
                  </a:cxn>
                  <a:cxn ang="0">
                    <a:pos x="13" y="85"/>
                  </a:cxn>
                  <a:cxn ang="0">
                    <a:pos x="15" y="80"/>
                  </a:cxn>
                  <a:cxn ang="0">
                    <a:pos x="18" y="75"/>
                  </a:cxn>
                  <a:cxn ang="0">
                    <a:pos x="18" y="75"/>
                  </a:cxn>
                  <a:cxn ang="0">
                    <a:pos x="19" y="72"/>
                  </a:cxn>
                  <a:cxn ang="0">
                    <a:pos x="21" y="69"/>
                  </a:cxn>
                  <a:cxn ang="0">
                    <a:pos x="21" y="62"/>
                  </a:cxn>
                  <a:cxn ang="0">
                    <a:pos x="22" y="49"/>
                  </a:cxn>
                  <a:cxn ang="0">
                    <a:pos x="22" y="49"/>
                  </a:cxn>
                  <a:cxn ang="0">
                    <a:pos x="23" y="28"/>
                  </a:cxn>
                  <a:cxn ang="0">
                    <a:pos x="24" y="22"/>
                  </a:cxn>
                  <a:cxn ang="0">
                    <a:pos x="25" y="17"/>
                  </a:cxn>
                  <a:cxn ang="0">
                    <a:pos x="27" y="13"/>
                  </a:cxn>
                  <a:cxn ang="0">
                    <a:pos x="30" y="10"/>
                  </a:cxn>
                  <a:cxn ang="0">
                    <a:pos x="30" y="10"/>
                  </a:cxn>
                  <a:cxn ang="0">
                    <a:pos x="31" y="9"/>
                  </a:cxn>
                  <a:cxn ang="0">
                    <a:pos x="32" y="8"/>
                  </a:cxn>
                  <a:cxn ang="0">
                    <a:pos x="33" y="3"/>
                  </a:cxn>
                  <a:cxn ang="0">
                    <a:pos x="32" y="2"/>
                  </a:cxn>
                  <a:cxn ang="0">
                    <a:pos x="31" y="1"/>
                  </a:cxn>
                  <a:cxn ang="0">
                    <a:pos x="29" y="0"/>
                  </a:cxn>
                  <a:cxn ang="0">
                    <a:pos x="27" y="1"/>
                  </a:cxn>
                  <a:cxn ang="0">
                    <a:pos x="27" y="1"/>
                  </a:cxn>
                </a:cxnLst>
                <a:rect l="0" t="0" r="r" b="b"/>
                <a:pathLst>
                  <a:path w="33" h="100">
                    <a:moveTo>
                      <a:pt x="27" y="1"/>
                    </a:moveTo>
                    <a:lnTo>
                      <a:pt x="27" y="1"/>
                    </a:lnTo>
                    <a:lnTo>
                      <a:pt x="24" y="2"/>
                    </a:lnTo>
                    <a:lnTo>
                      <a:pt x="22" y="6"/>
                    </a:lnTo>
                    <a:lnTo>
                      <a:pt x="17" y="12"/>
                    </a:lnTo>
                    <a:lnTo>
                      <a:pt x="15" y="20"/>
                    </a:lnTo>
                    <a:lnTo>
                      <a:pt x="14" y="27"/>
                    </a:lnTo>
                    <a:lnTo>
                      <a:pt x="14" y="27"/>
                    </a:lnTo>
                    <a:lnTo>
                      <a:pt x="12" y="45"/>
                    </a:lnTo>
                    <a:lnTo>
                      <a:pt x="10" y="61"/>
                    </a:lnTo>
                    <a:lnTo>
                      <a:pt x="6" y="7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96"/>
                    </a:lnTo>
                    <a:lnTo>
                      <a:pt x="0" y="97"/>
                    </a:lnTo>
                    <a:lnTo>
                      <a:pt x="1" y="100"/>
                    </a:lnTo>
                    <a:lnTo>
                      <a:pt x="3" y="100"/>
                    </a:lnTo>
                    <a:lnTo>
                      <a:pt x="6" y="100"/>
                    </a:lnTo>
                    <a:lnTo>
                      <a:pt x="8" y="98"/>
                    </a:lnTo>
                    <a:lnTo>
                      <a:pt x="9" y="96"/>
                    </a:lnTo>
                    <a:lnTo>
                      <a:pt x="9" y="96"/>
                    </a:lnTo>
                    <a:lnTo>
                      <a:pt x="13" y="85"/>
                    </a:lnTo>
                    <a:lnTo>
                      <a:pt x="15" y="80"/>
                    </a:lnTo>
                    <a:lnTo>
                      <a:pt x="18" y="75"/>
                    </a:lnTo>
                    <a:lnTo>
                      <a:pt x="18" y="75"/>
                    </a:lnTo>
                    <a:lnTo>
                      <a:pt x="19" y="72"/>
                    </a:lnTo>
                    <a:lnTo>
                      <a:pt x="21" y="69"/>
                    </a:lnTo>
                    <a:lnTo>
                      <a:pt x="21" y="62"/>
                    </a:lnTo>
                    <a:lnTo>
                      <a:pt x="22" y="49"/>
                    </a:lnTo>
                    <a:lnTo>
                      <a:pt x="22" y="49"/>
                    </a:lnTo>
                    <a:lnTo>
                      <a:pt x="23" y="28"/>
                    </a:lnTo>
                    <a:lnTo>
                      <a:pt x="24" y="22"/>
                    </a:lnTo>
                    <a:lnTo>
                      <a:pt x="25" y="17"/>
                    </a:lnTo>
                    <a:lnTo>
                      <a:pt x="27" y="13"/>
                    </a:lnTo>
                    <a:lnTo>
                      <a:pt x="30" y="10"/>
                    </a:lnTo>
                    <a:lnTo>
                      <a:pt x="30" y="10"/>
                    </a:lnTo>
                    <a:lnTo>
                      <a:pt x="31" y="9"/>
                    </a:lnTo>
                    <a:lnTo>
                      <a:pt x="32" y="8"/>
                    </a:lnTo>
                    <a:lnTo>
                      <a:pt x="33" y="3"/>
                    </a:lnTo>
                    <a:lnTo>
                      <a:pt x="32" y="2"/>
                    </a:lnTo>
                    <a:lnTo>
                      <a:pt x="31" y="1"/>
                    </a:lnTo>
                    <a:lnTo>
                      <a:pt x="29" y="0"/>
                    </a:lnTo>
                    <a:lnTo>
                      <a:pt x="27" y="1"/>
                    </a:lnTo>
                    <a:lnTo>
                      <a:pt x="27" y="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0" name="Freeform 174">
                <a:extLst>
                  <a:ext uri="{FF2B5EF4-FFF2-40B4-BE49-F238E27FC236}">
                    <a16:creationId xmlns:a16="http://schemas.microsoft.com/office/drawing/2014/main" id="{5086E1A5-ED6C-4D2D-B31A-4531341DA2DB}"/>
                  </a:ext>
                </a:extLst>
              </p:cNvPr>
              <p:cNvSpPr/>
              <p:nvPr/>
            </p:nvSpPr>
            <p:spPr bwMode="auto">
              <a:xfrm>
                <a:off x="4340225" y="2436813"/>
                <a:ext cx="4763" cy="4286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76"/>
                  </a:cxn>
                  <a:cxn ang="0">
                    <a:pos x="0" y="76"/>
                  </a:cxn>
                  <a:cxn ang="0">
                    <a:pos x="1" y="78"/>
                  </a:cxn>
                  <a:cxn ang="0">
                    <a:pos x="2" y="79"/>
                  </a:cxn>
                  <a:cxn ang="0">
                    <a:pos x="3" y="80"/>
                  </a:cxn>
                  <a:cxn ang="0">
                    <a:pos x="5" y="80"/>
                  </a:cxn>
                  <a:cxn ang="0">
                    <a:pos x="6" y="80"/>
                  </a:cxn>
                  <a:cxn ang="0">
                    <a:pos x="8" y="79"/>
                  </a:cxn>
                  <a:cxn ang="0">
                    <a:pos x="9" y="78"/>
                  </a:cxn>
                  <a:cxn ang="0">
                    <a:pos x="9" y="76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8" y="2"/>
                  </a:cxn>
                  <a:cxn ang="0">
                    <a:pos x="6" y="1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2" y="2"/>
                  </a:cxn>
                  <a:cxn ang="0">
                    <a:pos x="1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80">
                    <a:moveTo>
                      <a:pt x="0" y="5"/>
                    </a:moveTo>
                    <a:lnTo>
                      <a:pt x="0" y="76"/>
                    </a:lnTo>
                    <a:lnTo>
                      <a:pt x="0" y="76"/>
                    </a:lnTo>
                    <a:lnTo>
                      <a:pt x="1" y="78"/>
                    </a:lnTo>
                    <a:lnTo>
                      <a:pt x="2" y="79"/>
                    </a:lnTo>
                    <a:lnTo>
                      <a:pt x="3" y="80"/>
                    </a:lnTo>
                    <a:lnTo>
                      <a:pt x="5" y="80"/>
                    </a:lnTo>
                    <a:lnTo>
                      <a:pt x="6" y="80"/>
                    </a:lnTo>
                    <a:lnTo>
                      <a:pt x="8" y="79"/>
                    </a:lnTo>
                    <a:lnTo>
                      <a:pt x="9" y="78"/>
                    </a:lnTo>
                    <a:lnTo>
                      <a:pt x="9" y="76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8" y="2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1" name="Freeform 175">
                <a:extLst>
                  <a:ext uri="{FF2B5EF4-FFF2-40B4-BE49-F238E27FC236}">
                    <a16:creationId xmlns:a16="http://schemas.microsoft.com/office/drawing/2014/main" id="{28BA4289-084C-435D-B50A-04B30A52123A}"/>
                  </a:ext>
                </a:extLst>
              </p:cNvPr>
              <p:cNvSpPr/>
              <p:nvPr/>
            </p:nvSpPr>
            <p:spPr bwMode="auto">
              <a:xfrm>
                <a:off x="4370388" y="2460625"/>
                <a:ext cx="11113" cy="65088"/>
              </a:xfrm>
              <a:custGeom>
                <a:avLst/>
                <a:gdLst/>
                <a:ahLst/>
                <a:cxnLst>
                  <a:cxn ang="0">
                    <a:pos x="12" y="2"/>
                  </a:cxn>
                  <a:cxn ang="0">
                    <a:pos x="12" y="2"/>
                  </a:cxn>
                  <a:cxn ang="0">
                    <a:pos x="9" y="9"/>
                  </a:cxn>
                  <a:cxn ang="0">
                    <a:pos x="7" y="15"/>
                  </a:cxn>
                  <a:cxn ang="0">
                    <a:pos x="3" y="29"/>
                  </a:cxn>
                  <a:cxn ang="0">
                    <a:pos x="1" y="44"/>
                  </a:cxn>
                  <a:cxn ang="0">
                    <a:pos x="0" y="59"/>
                  </a:cxn>
                  <a:cxn ang="0">
                    <a:pos x="1" y="90"/>
                  </a:cxn>
                  <a:cxn ang="0">
                    <a:pos x="2" y="118"/>
                  </a:cxn>
                  <a:cxn ang="0">
                    <a:pos x="2" y="118"/>
                  </a:cxn>
                  <a:cxn ang="0">
                    <a:pos x="3" y="120"/>
                  </a:cxn>
                  <a:cxn ang="0">
                    <a:pos x="4" y="122"/>
                  </a:cxn>
                  <a:cxn ang="0">
                    <a:pos x="5" y="123"/>
                  </a:cxn>
                  <a:cxn ang="0">
                    <a:pos x="7" y="123"/>
                  </a:cxn>
                  <a:cxn ang="0">
                    <a:pos x="9" y="123"/>
                  </a:cxn>
                  <a:cxn ang="0">
                    <a:pos x="10" y="122"/>
                  </a:cxn>
                  <a:cxn ang="0">
                    <a:pos x="11" y="120"/>
                  </a:cxn>
                  <a:cxn ang="0">
                    <a:pos x="11" y="118"/>
                  </a:cxn>
                  <a:cxn ang="0">
                    <a:pos x="11" y="118"/>
                  </a:cxn>
                  <a:cxn ang="0">
                    <a:pos x="10" y="91"/>
                  </a:cxn>
                  <a:cxn ang="0">
                    <a:pos x="10" y="61"/>
                  </a:cxn>
                  <a:cxn ang="0">
                    <a:pos x="10" y="47"/>
                  </a:cxn>
                  <a:cxn ang="0">
                    <a:pos x="12" y="32"/>
                  </a:cxn>
                  <a:cxn ang="0">
                    <a:pos x="15" y="19"/>
                  </a:cxn>
                  <a:cxn ang="0">
                    <a:pos x="17" y="13"/>
                  </a:cxn>
                  <a:cxn ang="0">
                    <a:pos x="20" y="8"/>
                  </a:cxn>
                  <a:cxn ang="0">
                    <a:pos x="20" y="8"/>
                  </a:cxn>
                  <a:cxn ang="0">
                    <a:pos x="22" y="5"/>
                  </a:cxn>
                  <a:cxn ang="0">
                    <a:pos x="20" y="3"/>
                  </a:cxn>
                  <a:cxn ang="0">
                    <a:pos x="19" y="1"/>
                  </a:cxn>
                  <a:cxn ang="0">
                    <a:pos x="18" y="0"/>
                  </a:cxn>
                  <a:cxn ang="0">
                    <a:pos x="17" y="0"/>
                  </a:cxn>
                  <a:cxn ang="0">
                    <a:pos x="15" y="0"/>
                  </a:cxn>
                  <a:cxn ang="0">
                    <a:pos x="13" y="0"/>
                  </a:cxn>
                  <a:cxn ang="0">
                    <a:pos x="12" y="2"/>
                  </a:cxn>
                  <a:cxn ang="0">
                    <a:pos x="12" y="2"/>
                  </a:cxn>
                </a:cxnLst>
                <a:rect l="0" t="0" r="r" b="b"/>
                <a:pathLst>
                  <a:path w="22" h="123">
                    <a:moveTo>
                      <a:pt x="12" y="2"/>
                    </a:moveTo>
                    <a:lnTo>
                      <a:pt x="12" y="2"/>
                    </a:lnTo>
                    <a:lnTo>
                      <a:pt x="9" y="9"/>
                    </a:lnTo>
                    <a:lnTo>
                      <a:pt x="7" y="15"/>
                    </a:lnTo>
                    <a:lnTo>
                      <a:pt x="3" y="29"/>
                    </a:lnTo>
                    <a:lnTo>
                      <a:pt x="1" y="44"/>
                    </a:lnTo>
                    <a:lnTo>
                      <a:pt x="0" y="59"/>
                    </a:lnTo>
                    <a:lnTo>
                      <a:pt x="1" y="90"/>
                    </a:lnTo>
                    <a:lnTo>
                      <a:pt x="2" y="118"/>
                    </a:lnTo>
                    <a:lnTo>
                      <a:pt x="2" y="118"/>
                    </a:lnTo>
                    <a:lnTo>
                      <a:pt x="3" y="120"/>
                    </a:lnTo>
                    <a:lnTo>
                      <a:pt x="4" y="122"/>
                    </a:lnTo>
                    <a:lnTo>
                      <a:pt x="5" y="123"/>
                    </a:lnTo>
                    <a:lnTo>
                      <a:pt x="7" y="123"/>
                    </a:lnTo>
                    <a:lnTo>
                      <a:pt x="9" y="123"/>
                    </a:lnTo>
                    <a:lnTo>
                      <a:pt x="10" y="122"/>
                    </a:lnTo>
                    <a:lnTo>
                      <a:pt x="11" y="120"/>
                    </a:lnTo>
                    <a:lnTo>
                      <a:pt x="11" y="118"/>
                    </a:lnTo>
                    <a:lnTo>
                      <a:pt x="11" y="118"/>
                    </a:lnTo>
                    <a:lnTo>
                      <a:pt x="10" y="91"/>
                    </a:lnTo>
                    <a:lnTo>
                      <a:pt x="10" y="61"/>
                    </a:lnTo>
                    <a:lnTo>
                      <a:pt x="10" y="47"/>
                    </a:lnTo>
                    <a:lnTo>
                      <a:pt x="12" y="32"/>
                    </a:lnTo>
                    <a:lnTo>
                      <a:pt x="15" y="19"/>
                    </a:lnTo>
                    <a:lnTo>
                      <a:pt x="17" y="13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2" y="5"/>
                    </a:lnTo>
                    <a:lnTo>
                      <a:pt x="20" y="3"/>
                    </a:lnTo>
                    <a:lnTo>
                      <a:pt x="19" y="1"/>
                    </a:lnTo>
                    <a:lnTo>
                      <a:pt x="18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2" y="2"/>
                    </a:lnTo>
                    <a:lnTo>
                      <a:pt x="12" y="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2" name="Freeform 176">
                <a:extLst>
                  <a:ext uri="{FF2B5EF4-FFF2-40B4-BE49-F238E27FC236}">
                    <a16:creationId xmlns:a16="http://schemas.microsoft.com/office/drawing/2014/main" id="{FF94B28C-50B4-41E5-BE9A-55326384FFBC}"/>
                  </a:ext>
                </a:extLst>
              </p:cNvPr>
              <p:cNvSpPr/>
              <p:nvPr/>
            </p:nvSpPr>
            <p:spPr bwMode="auto">
              <a:xfrm>
                <a:off x="4395788" y="2492375"/>
                <a:ext cx="7938" cy="55563"/>
              </a:xfrm>
              <a:custGeom>
                <a:avLst/>
                <a:gdLst/>
                <a:ahLst/>
                <a:cxnLst>
                  <a:cxn ang="0">
                    <a:pos x="6" y="5"/>
                  </a:cxn>
                  <a:cxn ang="0">
                    <a:pos x="6" y="5"/>
                  </a:cxn>
                  <a:cxn ang="0">
                    <a:pos x="5" y="29"/>
                  </a:cxn>
                  <a:cxn ang="0">
                    <a:pos x="2" y="53"/>
                  </a:cxn>
                  <a:cxn ang="0">
                    <a:pos x="1" y="77"/>
                  </a:cxn>
                  <a:cxn ang="0">
                    <a:pos x="0" y="100"/>
                  </a:cxn>
                  <a:cxn ang="0">
                    <a:pos x="0" y="100"/>
                  </a:cxn>
                  <a:cxn ang="0">
                    <a:pos x="1" y="102"/>
                  </a:cxn>
                  <a:cxn ang="0">
                    <a:pos x="2" y="104"/>
                  </a:cxn>
                  <a:cxn ang="0">
                    <a:pos x="4" y="105"/>
                  </a:cxn>
                  <a:cxn ang="0">
                    <a:pos x="6" y="105"/>
                  </a:cxn>
                  <a:cxn ang="0">
                    <a:pos x="7" y="105"/>
                  </a:cxn>
                  <a:cxn ang="0">
                    <a:pos x="9" y="104"/>
                  </a:cxn>
                  <a:cxn ang="0">
                    <a:pos x="10" y="102"/>
                  </a:cxn>
                  <a:cxn ang="0">
                    <a:pos x="10" y="100"/>
                  </a:cxn>
                  <a:cxn ang="0">
                    <a:pos x="10" y="100"/>
                  </a:cxn>
                  <a:cxn ang="0">
                    <a:pos x="11" y="77"/>
                  </a:cxn>
                  <a:cxn ang="0">
                    <a:pos x="13" y="53"/>
                  </a:cxn>
                  <a:cxn ang="0">
                    <a:pos x="14" y="29"/>
                  </a:cxn>
                  <a:cxn ang="0">
                    <a:pos x="15" y="5"/>
                  </a:cxn>
                  <a:cxn ang="0">
                    <a:pos x="15" y="5"/>
                  </a:cxn>
                  <a:cxn ang="0">
                    <a:pos x="15" y="3"/>
                  </a:cxn>
                  <a:cxn ang="0">
                    <a:pos x="14" y="2"/>
                  </a:cxn>
                  <a:cxn ang="0">
                    <a:pos x="12" y="1"/>
                  </a:cxn>
                  <a:cxn ang="0">
                    <a:pos x="10" y="0"/>
                  </a:cxn>
                  <a:cxn ang="0">
                    <a:pos x="9" y="1"/>
                  </a:cxn>
                  <a:cxn ang="0">
                    <a:pos x="7" y="2"/>
                  </a:cxn>
                  <a:cxn ang="0">
                    <a:pos x="6" y="3"/>
                  </a:cxn>
                  <a:cxn ang="0">
                    <a:pos x="6" y="5"/>
                  </a:cxn>
                  <a:cxn ang="0">
                    <a:pos x="6" y="5"/>
                  </a:cxn>
                </a:cxnLst>
                <a:rect l="0" t="0" r="r" b="b"/>
                <a:pathLst>
                  <a:path w="15" h="105">
                    <a:moveTo>
                      <a:pt x="6" y="5"/>
                    </a:moveTo>
                    <a:lnTo>
                      <a:pt x="6" y="5"/>
                    </a:lnTo>
                    <a:lnTo>
                      <a:pt x="5" y="29"/>
                    </a:lnTo>
                    <a:lnTo>
                      <a:pt x="2" y="53"/>
                    </a:lnTo>
                    <a:lnTo>
                      <a:pt x="1" y="77"/>
                    </a:lnTo>
                    <a:lnTo>
                      <a:pt x="0" y="100"/>
                    </a:lnTo>
                    <a:lnTo>
                      <a:pt x="0" y="100"/>
                    </a:lnTo>
                    <a:lnTo>
                      <a:pt x="1" y="102"/>
                    </a:lnTo>
                    <a:lnTo>
                      <a:pt x="2" y="104"/>
                    </a:lnTo>
                    <a:lnTo>
                      <a:pt x="4" y="105"/>
                    </a:lnTo>
                    <a:lnTo>
                      <a:pt x="6" y="105"/>
                    </a:lnTo>
                    <a:lnTo>
                      <a:pt x="7" y="105"/>
                    </a:lnTo>
                    <a:lnTo>
                      <a:pt x="9" y="104"/>
                    </a:lnTo>
                    <a:lnTo>
                      <a:pt x="10" y="102"/>
                    </a:lnTo>
                    <a:lnTo>
                      <a:pt x="10" y="100"/>
                    </a:lnTo>
                    <a:lnTo>
                      <a:pt x="10" y="100"/>
                    </a:lnTo>
                    <a:lnTo>
                      <a:pt x="11" y="77"/>
                    </a:lnTo>
                    <a:lnTo>
                      <a:pt x="13" y="53"/>
                    </a:lnTo>
                    <a:lnTo>
                      <a:pt x="14" y="29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5" y="3"/>
                    </a:lnTo>
                    <a:lnTo>
                      <a:pt x="14" y="2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9" y="1"/>
                    </a:lnTo>
                    <a:lnTo>
                      <a:pt x="7" y="2"/>
                    </a:lnTo>
                    <a:lnTo>
                      <a:pt x="6" y="3"/>
                    </a:lnTo>
                    <a:lnTo>
                      <a:pt x="6" y="5"/>
                    </a:lnTo>
                    <a:lnTo>
                      <a:pt x="6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3" name="Freeform 177">
                <a:extLst>
                  <a:ext uri="{FF2B5EF4-FFF2-40B4-BE49-F238E27FC236}">
                    <a16:creationId xmlns:a16="http://schemas.microsoft.com/office/drawing/2014/main" id="{DC9FACE6-EF9B-4E70-9F98-17F064286CF7}"/>
                  </a:ext>
                </a:extLst>
              </p:cNvPr>
              <p:cNvSpPr/>
              <p:nvPr/>
            </p:nvSpPr>
            <p:spPr bwMode="auto">
              <a:xfrm>
                <a:off x="4424363" y="2520950"/>
                <a:ext cx="4763" cy="71438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132"/>
                  </a:cxn>
                  <a:cxn ang="0">
                    <a:pos x="0" y="132"/>
                  </a:cxn>
                  <a:cxn ang="0">
                    <a:pos x="0" y="134"/>
                  </a:cxn>
                  <a:cxn ang="0">
                    <a:pos x="1" y="136"/>
                  </a:cxn>
                  <a:cxn ang="0">
                    <a:pos x="3" y="136"/>
                  </a:cxn>
                  <a:cxn ang="0">
                    <a:pos x="4" y="137"/>
                  </a:cxn>
                  <a:cxn ang="0">
                    <a:pos x="6" y="136"/>
                  </a:cxn>
                  <a:cxn ang="0">
                    <a:pos x="7" y="136"/>
                  </a:cxn>
                  <a:cxn ang="0">
                    <a:pos x="8" y="134"/>
                  </a:cxn>
                  <a:cxn ang="0">
                    <a:pos x="9" y="132"/>
                  </a:cxn>
                  <a:cxn ang="0">
                    <a:pos x="9" y="4"/>
                  </a:cxn>
                  <a:cxn ang="0">
                    <a:pos x="9" y="4"/>
                  </a:cxn>
                  <a:cxn ang="0">
                    <a:pos x="8" y="2"/>
                  </a:cxn>
                  <a:cxn ang="0">
                    <a:pos x="7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4"/>
                  </a:cxn>
                  <a:cxn ang="0">
                    <a:pos x="0" y="4"/>
                  </a:cxn>
                </a:cxnLst>
                <a:rect l="0" t="0" r="r" b="b"/>
                <a:pathLst>
                  <a:path w="9" h="137">
                    <a:moveTo>
                      <a:pt x="0" y="4"/>
                    </a:moveTo>
                    <a:lnTo>
                      <a:pt x="0" y="132"/>
                    </a:lnTo>
                    <a:lnTo>
                      <a:pt x="0" y="132"/>
                    </a:lnTo>
                    <a:lnTo>
                      <a:pt x="0" y="134"/>
                    </a:lnTo>
                    <a:lnTo>
                      <a:pt x="1" y="136"/>
                    </a:lnTo>
                    <a:lnTo>
                      <a:pt x="3" y="136"/>
                    </a:lnTo>
                    <a:lnTo>
                      <a:pt x="4" y="137"/>
                    </a:lnTo>
                    <a:lnTo>
                      <a:pt x="6" y="136"/>
                    </a:lnTo>
                    <a:lnTo>
                      <a:pt x="7" y="136"/>
                    </a:lnTo>
                    <a:lnTo>
                      <a:pt x="8" y="134"/>
                    </a:lnTo>
                    <a:lnTo>
                      <a:pt x="9" y="132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4" name="Freeform 178">
                <a:extLst>
                  <a:ext uri="{FF2B5EF4-FFF2-40B4-BE49-F238E27FC236}">
                    <a16:creationId xmlns:a16="http://schemas.microsoft.com/office/drawing/2014/main" id="{A3D74B88-5993-4586-8613-2BCB96420938}"/>
                  </a:ext>
                </a:extLst>
              </p:cNvPr>
              <p:cNvSpPr/>
              <p:nvPr/>
            </p:nvSpPr>
            <p:spPr bwMode="auto">
              <a:xfrm>
                <a:off x="4451350" y="2547938"/>
                <a:ext cx="7938" cy="68263"/>
              </a:xfrm>
              <a:custGeom>
                <a:avLst/>
                <a:gdLst/>
                <a:ahLst/>
                <a:cxnLst>
                  <a:cxn ang="0">
                    <a:pos x="5" y="5"/>
                  </a:cxn>
                  <a:cxn ang="0">
                    <a:pos x="5" y="5"/>
                  </a:cxn>
                  <a:cxn ang="0">
                    <a:pos x="2" y="33"/>
                  </a:cxn>
                  <a:cxn ang="0">
                    <a:pos x="1" y="47"/>
                  </a:cxn>
                  <a:cxn ang="0">
                    <a:pos x="0" y="62"/>
                  </a:cxn>
                  <a:cxn ang="0">
                    <a:pos x="0" y="124"/>
                  </a:cxn>
                  <a:cxn ang="0">
                    <a:pos x="0" y="124"/>
                  </a:cxn>
                  <a:cxn ang="0">
                    <a:pos x="1" y="126"/>
                  </a:cxn>
                  <a:cxn ang="0">
                    <a:pos x="2" y="127"/>
                  </a:cxn>
                  <a:cxn ang="0">
                    <a:pos x="3" y="128"/>
                  </a:cxn>
                  <a:cxn ang="0">
                    <a:pos x="5" y="128"/>
                  </a:cxn>
                  <a:cxn ang="0">
                    <a:pos x="6" y="128"/>
                  </a:cxn>
                  <a:cxn ang="0">
                    <a:pos x="8" y="127"/>
                  </a:cxn>
                  <a:cxn ang="0">
                    <a:pos x="9" y="126"/>
                  </a:cxn>
                  <a:cxn ang="0">
                    <a:pos x="9" y="124"/>
                  </a:cxn>
                  <a:cxn ang="0">
                    <a:pos x="9" y="69"/>
                  </a:cxn>
                  <a:cxn ang="0">
                    <a:pos x="9" y="69"/>
                  </a:cxn>
                  <a:cxn ang="0">
                    <a:pos x="10" y="52"/>
                  </a:cxn>
                  <a:cxn ang="0">
                    <a:pos x="11" y="37"/>
                  </a:cxn>
                  <a:cxn ang="0">
                    <a:pos x="14" y="5"/>
                  </a:cxn>
                  <a:cxn ang="0">
                    <a:pos x="14" y="5"/>
                  </a:cxn>
                  <a:cxn ang="0">
                    <a:pos x="14" y="3"/>
                  </a:cxn>
                  <a:cxn ang="0">
                    <a:pos x="13" y="2"/>
                  </a:cxn>
                  <a:cxn ang="0">
                    <a:pos x="11" y="1"/>
                  </a:cxn>
                  <a:cxn ang="0">
                    <a:pos x="10" y="0"/>
                  </a:cxn>
                  <a:cxn ang="0">
                    <a:pos x="6" y="2"/>
                  </a:cxn>
                  <a:cxn ang="0">
                    <a:pos x="5" y="3"/>
                  </a:cxn>
                  <a:cxn ang="0">
                    <a:pos x="5" y="5"/>
                  </a:cxn>
                  <a:cxn ang="0">
                    <a:pos x="5" y="5"/>
                  </a:cxn>
                </a:cxnLst>
                <a:rect l="0" t="0" r="r" b="b"/>
                <a:pathLst>
                  <a:path w="14" h="128">
                    <a:moveTo>
                      <a:pt x="5" y="5"/>
                    </a:moveTo>
                    <a:lnTo>
                      <a:pt x="5" y="5"/>
                    </a:lnTo>
                    <a:lnTo>
                      <a:pt x="2" y="33"/>
                    </a:lnTo>
                    <a:lnTo>
                      <a:pt x="1" y="47"/>
                    </a:lnTo>
                    <a:lnTo>
                      <a:pt x="0" y="62"/>
                    </a:lnTo>
                    <a:lnTo>
                      <a:pt x="0" y="124"/>
                    </a:lnTo>
                    <a:lnTo>
                      <a:pt x="0" y="124"/>
                    </a:lnTo>
                    <a:lnTo>
                      <a:pt x="1" y="126"/>
                    </a:lnTo>
                    <a:lnTo>
                      <a:pt x="2" y="127"/>
                    </a:lnTo>
                    <a:lnTo>
                      <a:pt x="3" y="128"/>
                    </a:lnTo>
                    <a:lnTo>
                      <a:pt x="5" y="128"/>
                    </a:lnTo>
                    <a:lnTo>
                      <a:pt x="6" y="128"/>
                    </a:lnTo>
                    <a:lnTo>
                      <a:pt x="8" y="127"/>
                    </a:lnTo>
                    <a:lnTo>
                      <a:pt x="9" y="126"/>
                    </a:lnTo>
                    <a:lnTo>
                      <a:pt x="9" y="124"/>
                    </a:lnTo>
                    <a:lnTo>
                      <a:pt x="9" y="69"/>
                    </a:lnTo>
                    <a:lnTo>
                      <a:pt x="9" y="69"/>
                    </a:lnTo>
                    <a:lnTo>
                      <a:pt x="10" y="52"/>
                    </a:lnTo>
                    <a:lnTo>
                      <a:pt x="11" y="37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4" y="3"/>
                    </a:lnTo>
                    <a:lnTo>
                      <a:pt x="13" y="2"/>
                    </a:lnTo>
                    <a:lnTo>
                      <a:pt x="11" y="1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5" y="3"/>
                    </a:lnTo>
                    <a:lnTo>
                      <a:pt x="5" y="5"/>
                    </a:lnTo>
                    <a:lnTo>
                      <a:pt x="5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5" name="Freeform 179">
                <a:extLst>
                  <a:ext uri="{FF2B5EF4-FFF2-40B4-BE49-F238E27FC236}">
                    <a16:creationId xmlns:a16="http://schemas.microsoft.com/office/drawing/2014/main" id="{7B888CD0-B069-4AE3-8F7F-B36D5074B22A}"/>
                  </a:ext>
                </a:extLst>
              </p:cNvPr>
              <p:cNvSpPr/>
              <p:nvPr/>
            </p:nvSpPr>
            <p:spPr bwMode="auto">
              <a:xfrm>
                <a:off x="4478338" y="2578100"/>
                <a:ext cx="6350" cy="5556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100"/>
                  </a:cxn>
                  <a:cxn ang="0">
                    <a:pos x="0" y="100"/>
                  </a:cxn>
                  <a:cxn ang="0">
                    <a:pos x="0" y="102"/>
                  </a:cxn>
                  <a:cxn ang="0">
                    <a:pos x="1" y="103"/>
                  </a:cxn>
                  <a:cxn ang="0">
                    <a:pos x="4" y="104"/>
                  </a:cxn>
                  <a:cxn ang="0">
                    <a:pos x="5" y="104"/>
                  </a:cxn>
                  <a:cxn ang="0">
                    <a:pos x="7" y="104"/>
                  </a:cxn>
                  <a:cxn ang="0">
                    <a:pos x="8" y="103"/>
                  </a:cxn>
                  <a:cxn ang="0">
                    <a:pos x="9" y="102"/>
                  </a:cxn>
                  <a:cxn ang="0">
                    <a:pos x="10" y="100"/>
                  </a:cxn>
                  <a:cxn ang="0">
                    <a:pos x="10" y="5"/>
                  </a:cxn>
                  <a:cxn ang="0">
                    <a:pos x="10" y="5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10" h="104">
                    <a:moveTo>
                      <a:pt x="0" y="5"/>
                    </a:moveTo>
                    <a:lnTo>
                      <a:pt x="0" y="100"/>
                    </a:lnTo>
                    <a:lnTo>
                      <a:pt x="0" y="100"/>
                    </a:lnTo>
                    <a:lnTo>
                      <a:pt x="0" y="102"/>
                    </a:lnTo>
                    <a:lnTo>
                      <a:pt x="1" y="103"/>
                    </a:lnTo>
                    <a:lnTo>
                      <a:pt x="4" y="104"/>
                    </a:lnTo>
                    <a:lnTo>
                      <a:pt x="5" y="104"/>
                    </a:lnTo>
                    <a:lnTo>
                      <a:pt x="7" y="104"/>
                    </a:lnTo>
                    <a:lnTo>
                      <a:pt x="8" y="103"/>
                    </a:lnTo>
                    <a:lnTo>
                      <a:pt x="9" y="102"/>
                    </a:lnTo>
                    <a:lnTo>
                      <a:pt x="10" y="100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9" y="2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6" name="Freeform 180">
                <a:extLst>
                  <a:ext uri="{FF2B5EF4-FFF2-40B4-BE49-F238E27FC236}">
                    <a16:creationId xmlns:a16="http://schemas.microsoft.com/office/drawing/2014/main" id="{DC13F154-3B50-4DC4-BE4A-70C642F2C19A}"/>
                  </a:ext>
                </a:extLst>
              </p:cNvPr>
              <p:cNvSpPr/>
              <p:nvPr/>
            </p:nvSpPr>
            <p:spPr bwMode="auto">
              <a:xfrm>
                <a:off x="4500563" y="2608263"/>
                <a:ext cx="7938" cy="49213"/>
              </a:xfrm>
              <a:custGeom>
                <a:avLst/>
                <a:gdLst/>
                <a:ahLst/>
                <a:cxnLst>
                  <a:cxn ang="0">
                    <a:pos x="15" y="88"/>
                  </a:cxn>
                  <a:cxn ang="0">
                    <a:pos x="15" y="88"/>
                  </a:cxn>
                  <a:cxn ang="0">
                    <a:pos x="12" y="79"/>
                  </a:cxn>
                  <a:cxn ang="0">
                    <a:pos x="10" y="68"/>
                  </a:cxn>
                  <a:cxn ang="0">
                    <a:pos x="9" y="57"/>
                  </a:cxn>
                  <a:cxn ang="0">
                    <a:pos x="9" y="47"/>
                  </a:cxn>
                  <a:cxn ang="0">
                    <a:pos x="9" y="25"/>
                  </a:cxn>
                  <a:cxn ang="0">
                    <a:pos x="10" y="4"/>
                  </a:cxn>
                  <a:cxn ang="0">
                    <a:pos x="10" y="4"/>
                  </a:cxn>
                  <a:cxn ang="0">
                    <a:pos x="10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0" y="26"/>
                  </a:cxn>
                  <a:cxn ang="0">
                    <a:pos x="0" y="48"/>
                  </a:cxn>
                  <a:cxn ang="0">
                    <a:pos x="0" y="59"/>
                  </a:cxn>
                  <a:cxn ang="0">
                    <a:pos x="1" y="69"/>
                  </a:cxn>
                  <a:cxn ang="0">
                    <a:pos x="3" y="81"/>
                  </a:cxn>
                  <a:cxn ang="0">
                    <a:pos x="6" y="91"/>
                  </a:cxn>
                  <a:cxn ang="0">
                    <a:pos x="6" y="91"/>
                  </a:cxn>
                  <a:cxn ang="0">
                    <a:pos x="7" y="93"/>
                  </a:cxn>
                  <a:cxn ang="0">
                    <a:pos x="8" y="94"/>
                  </a:cxn>
                  <a:cxn ang="0">
                    <a:pos x="10" y="94"/>
                  </a:cxn>
                  <a:cxn ang="0">
                    <a:pos x="12" y="94"/>
                  </a:cxn>
                  <a:cxn ang="0">
                    <a:pos x="13" y="93"/>
                  </a:cxn>
                  <a:cxn ang="0">
                    <a:pos x="14" y="92"/>
                  </a:cxn>
                  <a:cxn ang="0">
                    <a:pos x="15" y="90"/>
                  </a:cxn>
                  <a:cxn ang="0">
                    <a:pos x="15" y="88"/>
                  </a:cxn>
                  <a:cxn ang="0">
                    <a:pos x="15" y="88"/>
                  </a:cxn>
                </a:cxnLst>
                <a:rect l="0" t="0" r="r" b="b"/>
                <a:pathLst>
                  <a:path w="15" h="94">
                    <a:moveTo>
                      <a:pt x="15" y="88"/>
                    </a:moveTo>
                    <a:lnTo>
                      <a:pt x="15" y="88"/>
                    </a:lnTo>
                    <a:lnTo>
                      <a:pt x="12" y="79"/>
                    </a:lnTo>
                    <a:lnTo>
                      <a:pt x="10" y="68"/>
                    </a:lnTo>
                    <a:lnTo>
                      <a:pt x="9" y="57"/>
                    </a:lnTo>
                    <a:lnTo>
                      <a:pt x="9" y="47"/>
                    </a:lnTo>
                    <a:lnTo>
                      <a:pt x="9" y="25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26"/>
                    </a:lnTo>
                    <a:lnTo>
                      <a:pt x="0" y="48"/>
                    </a:lnTo>
                    <a:lnTo>
                      <a:pt x="0" y="59"/>
                    </a:lnTo>
                    <a:lnTo>
                      <a:pt x="1" y="69"/>
                    </a:lnTo>
                    <a:lnTo>
                      <a:pt x="3" y="81"/>
                    </a:lnTo>
                    <a:lnTo>
                      <a:pt x="6" y="91"/>
                    </a:lnTo>
                    <a:lnTo>
                      <a:pt x="6" y="91"/>
                    </a:lnTo>
                    <a:lnTo>
                      <a:pt x="7" y="93"/>
                    </a:lnTo>
                    <a:lnTo>
                      <a:pt x="8" y="94"/>
                    </a:lnTo>
                    <a:lnTo>
                      <a:pt x="10" y="94"/>
                    </a:lnTo>
                    <a:lnTo>
                      <a:pt x="12" y="94"/>
                    </a:lnTo>
                    <a:lnTo>
                      <a:pt x="13" y="93"/>
                    </a:lnTo>
                    <a:lnTo>
                      <a:pt x="14" y="92"/>
                    </a:lnTo>
                    <a:lnTo>
                      <a:pt x="15" y="90"/>
                    </a:lnTo>
                    <a:lnTo>
                      <a:pt x="15" y="88"/>
                    </a:lnTo>
                    <a:lnTo>
                      <a:pt x="15" y="8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7" name="Freeform 181">
                <a:extLst>
                  <a:ext uri="{FF2B5EF4-FFF2-40B4-BE49-F238E27FC236}">
                    <a16:creationId xmlns:a16="http://schemas.microsoft.com/office/drawing/2014/main" id="{D6D60687-72E9-4D9B-BE01-A48CD98C58A0}"/>
                  </a:ext>
                </a:extLst>
              </p:cNvPr>
              <p:cNvSpPr/>
              <p:nvPr/>
            </p:nvSpPr>
            <p:spPr bwMode="auto">
              <a:xfrm>
                <a:off x="4529138" y="2622550"/>
                <a:ext cx="7938" cy="63500"/>
              </a:xfrm>
              <a:custGeom>
                <a:avLst/>
                <a:gdLst/>
                <a:ahLst/>
                <a:cxnLst>
                  <a:cxn ang="0">
                    <a:pos x="6" y="5"/>
                  </a:cxn>
                  <a:cxn ang="0">
                    <a:pos x="6" y="5"/>
                  </a:cxn>
                  <a:cxn ang="0">
                    <a:pos x="5" y="18"/>
                  </a:cxn>
                  <a:cxn ang="0">
                    <a:pos x="3" y="31"/>
                  </a:cxn>
                  <a:cxn ang="0">
                    <a:pos x="1" y="43"/>
                  </a:cxn>
                  <a:cxn ang="0">
                    <a:pos x="0" y="57"/>
                  </a:cxn>
                  <a:cxn ang="0">
                    <a:pos x="0" y="57"/>
                  </a:cxn>
                  <a:cxn ang="0">
                    <a:pos x="0" y="86"/>
                  </a:cxn>
                  <a:cxn ang="0">
                    <a:pos x="0" y="114"/>
                  </a:cxn>
                  <a:cxn ang="0">
                    <a:pos x="0" y="114"/>
                  </a:cxn>
                  <a:cxn ang="0">
                    <a:pos x="1" y="116"/>
                  </a:cxn>
                  <a:cxn ang="0">
                    <a:pos x="2" y="117"/>
                  </a:cxn>
                  <a:cxn ang="0">
                    <a:pos x="3" y="118"/>
                  </a:cxn>
                  <a:cxn ang="0">
                    <a:pos x="6" y="119"/>
                  </a:cxn>
                  <a:cxn ang="0">
                    <a:pos x="8" y="118"/>
                  </a:cxn>
                  <a:cxn ang="0">
                    <a:pos x="9" y="117"/>
                  </a:cxn>
                  <a:cxn ang="0">
                    <a:pos x="10" y="116"/>
                  </a:cxn>
                  <a:cxn ang="0">
                    <a:pos x="11" y="114"/>
                  </a:cxn>
                  <a:cxn ang="0">
                    <a:pos x="11" y="57"/>
                  </a:cxn>
                  <a:cxn ang="0">
                    <a:pos x="11" y="57"/>
                  </a:cxn>
                  <a:cxn ang="0">
                    <a:pos x="11" y="43"/>
                  </a:cxn>
                  <a:cxn ang="0">
                    <a:pos x="13" y="31"/>
                  </a:cxn>
                  <a:cxn ang="0">
                    <a:pos x="14" y="18"/>
                  </a:cxn>
                  <a:cxn ang="0">
                    <a:pos x="15" y="5"/>
                  </a:cxn>
                  <a:cxn ang="0">
                    <a:pos x="15" y="5"/>
                  </a:cxn>
                  <a:cxn ang="0">
                    <a:pos x="15" y="3"/>
                  </a:cxn>
                  <a:cxn ang="0">
                    <a:pos x="14" y="1"/>
                  </a:cxn>
                  <a:cxn ang="0">
                    <a:pos x="12" y="0"/>
                  </a:cxn>
                  <a:cxn ang="0">
                    <a:pos x="11" y="0"/>
                  </a:cxn>
                  <a:cxn ang="0">
                    <a:pos x="9" y="0"/>
                  </a:cxn>
                  <a:cxn ang="0">
                    <a:pos x="8" y="1"/>
                  </a:cxn>
                  <a:cxn ang="0">
                    <a:pos x="6" y="3"/>
                  </a:cxn>
                  <a:cxn ang="0">
                    <a:pos x="6" y="5"/>
                  </a:cxn>
                  <a:cxn ang="0">
                    <a:pos x="6" y="5"/>
                  </a:cxn>
                </a:cxnLst>
                <a:rect l="0" t="0" r="r" b="b"/>
                <a:pathLst>
                  <a:path w="15" h="119">
                    <a:moveTo>
                      <a:pt x="6" y="5"/>
                    </a:moveTo>
                    <a:lnTo>
                      <a:pt x="6" y="5"/>
                    </a:lnTo>
                    <a:lnTo>
                      <a:pt x="5" y="18"/>
                    </a:lnTo>
                    <a:lnTo>
                      <a:pt x="3" y="31"/>
                    </a:lnTo>
                    <a:lnTo>
                      <a:pt x="1" y="43"/>
                    </a:lnTo>
                    <a:lnTo>
                      <a:pt x="0" y="57"/>
                    </a:lnTo>
                    <a:lnTo>
                      <a:pt x="0" y="57"/>
                    </a:lnTo>
                    <a:lnTo>
                      <a:pt x="0" y="86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1" y="116"/>
                    </a:lnTo>
                    <a:lnTo>
                      <a:pt x="2" y="117"/>
                    </a:lnTo>
                    <a:lnTo>
                      <a:pt x="3" y="118"/>
                    </a:lnTo>
                    <a:lnTo>
                      <a:pt x="6" y="119"/>
                    </a:lnTo>
                    <a:lnTo>
                      <a:pt x="8" y="118"/>
                    </a:lnTo>
                    <a:lnTo>
                      <a:pt x="9" y="117"/>
                    </a:lnTo>
                    <a:lnTo>
                      <a:pt x="10" y="116"/>
                    </a:lnTo>
                    <a:lnTo>
                      <a:pt x="11" y="114"/>
                    </a:lnTo>
                    <a:lnTo>
                      <a:pt x="11" y="57"/>
                    </a:lnTo>
                    <a:lnTo>
                      <a:pt x="11" y="57"/>
                    </a:lnTo>
                    <a:lnTo>
                      <a:pt x="11" y="43"/>
                    </a:lnTo>
                    <a:lnTo>
                      <a:pt x="13" y="31"/>
                    </a:lnTo>
                    <a:lnTo>
                      <a:pt x="14" y="18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5" y="3"/>
                    </a:lnTo>
                    <a:lnTo>
                      <a:pt x="14" y="1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8" y="1"/>
                    </a:lnTo>
                    <a:lnTo>
                      <a:pt x="6" y="3"/>
                    </a:lnTo>
                    <a:lnTo>
                      <a:pt x="6" y="5"/>
                    </a:lnTo>
                    <a:lnTo>
                      <a:pt x="6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8" name="Freeform 182">
                <a:extLst>
                  <a:ext uri="{FF2B5EF4-FFF2-40B4-BE49-F238E27FC236}">
                    <a16:creationId xmlns:a16="http://schemas.microsoft.com/office/drawing/2014/main" id="{A53AA97E-87E8-40A8-BA5C-747B406C5FDC}"/>
                  </a:ext>
                </a:extLst>
              </p:cNvPr>
              <p:cNvSpPr/>
              <p:nvPr/>
            </p:nvSpPr>
            <p:spPr bwMode="auto">
              <a:xfrm>
                <a:off x="4551363" y="2652713"/>
                <a:ext cx="4763" cy="55563"/>
              </a:xfrm>
              <a:custGeom>
                <a:avLst/>
                <a:gdLst/>
                <a:ahLst/>
                <a:cxnLst>
                  <a:cxn ang="0">
                    <a:pos x="11" y="5"/>
                  </a:cxn>
                  <a:cxn ang="0">
                    <a:pos x="11" y="5"/>
                  </a:cxn>
                  <a:cxn ang="0">
                    <a:pos x="11" y="3"/>
                  </a:cxn>
                  <a:cxn ang="0">
                    <a:pos x="10" y="1"/>
                  </a:cxn>
                  <a:cxn ang="0">
                    <a:pos x="8" y="0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2" y="3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0" y="53"/>
                  </a:cxn>
                  <a:cxn ang="0">
                    <a:pos x="0" y="75"/>
                  </a:cxn>
                  <a:cxn ang="0">
                    <a:pos x="2" y="99"/>
                  </a:cxn>
                  <a:cxn ang="0">
                    <a:pos x="2" y="99"/>
                  </a:cxn>
                  <a:cxn ang="0">
                    <a:pos x="2" y="101"/>
                  </a:cxn>
                  <a:cxn ang="0">
                    <a:pos x="4" y="103"/>
                  </a:cxn>
                  <a:cxn ang="0">
                    <a:pos x="7" y="104"/>
                  </a:cxn>
                  <a:cxn ang="0">
                    <a:pos x="9" y="104"/>
                  </a:cxn>
                  <a:cxn ang="0">
                    <a:pos x="10" y="103"/>
                  </a:cxn>
                  <a:cxn ang="0">
                    <a:pos x="11" y="101"/>
                  </a:cxn>
                  <a:cxn ang="0">
                    <a:pos x="11" y="99"/>
                  </a:cxn>
                  <a:cxn ang="0">
                    <a:pos x="11" y="99"/>
                  </a:cxn>
                  <a:cxn ang="0">
                    <a:pos x="9" y="75"/>
                  </a:cxn>
                  <a:cxn ang="0">
                    <a:pos x="9" y="53"/>
                  </a:cxn>
                  <a:cxn ang="0">
                    <a:pos x="11" y="5"/>
                  </a:cxn>
                  <a:cxn ang="0">
                    <a:pos x="11" y="5"/>
                  </a:cxn>
                </a:cxnLst>
                <a:rect l="0" t="0" r="r" b="b"/>
                <a:pathLst>
                  <a:path w="11" h="104">
                    <a:moveTo>
                      <a:pt x="11" y="5"/>
                    </a:moveTo>
                    <a:lnTo>
                      <a:pt x="11" y="5"/>
                    </a:lnTo>
                    <a:lnTo>
                      <a:pt x="11" y="3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0" y="53"/>
                    </a:lnTo>
                    <a:lnTo>
                      <a:pt x="0" y="75"/>
                    </a:lnTo>
                    <a:lnTo>
                      <a:pt x="2" y="99"/>
                    </a:lnTo>
                    <a:lnTo>
                      <a:pt x="2" y="99"/>
                    </a:lnTo>
                    <a:lnTo>
                      <a:pt x="2" y="101"/>
                    </a:lnTo>
                    <a:lnTo>
                      <a:pt x="4" y="103"/>
                    </a:lnTo>
                    <a:lnTo>
                      <a:pt x="7" y="104"/>
                    </a:lnTo>
                    <a:lnTo>
                      <a:pt x="9" y="104"/>
                    </a:lnTo>
                    <a:lnTo>
                      <a:pt x="10" y="103"/>
                    </a:lnTo>
                    <a:lnTo>
                      <a:pt x="11" y="101"/>
                    </a:lnTo>
                    <a:lnTo>
                      <a:pt x="11" y="99"/>
                    </a:lnTo>
                    <a:lnTo>
                      <a:pt x="11" y="99"/>
                    </a:lnTo>
                    <a:lnTo>
                      <a:pt x="9" y="75"/>
                    </a:lnTo>
                    <a:lnTo>
                      <a:pt x="9" y="53"/>
                    </a:lnTo>
                    <a:lnTo>
                      <a:pt x="11" y="5"/>
                    </a:lnTo>
                    <a:lnTo>
                      <a:pt x="11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39" name="Freeform 183">
                <a:extLst>
                  <a:ext uri="{FF2B5EF4-FFF2-40B4-BE49-F238E27FC236}">
                    <a16:creationId xmlns:a16="http://schemas.microsoft.com/office/drawing/2014/main" id="{C0FAF465-7701-407B-A3F8-CEE2FAB09A2C}"/>
                  </a:ext>
                </a:extLst>
              </p:cNvPr>
              <p:cNvSpPr/>
              <p:nvPr/>
            </p:nvSpPr>
            <p:spPr bwMode="auto">
              <a:xfrm>
                <a:off x="4572000" y="2676525"/>
                <a:ext cx="6350" cy="58738"/>
              </a:xfrm>
              <a:custGeom>
                <a:avLst/>
                <a:gdLst/>
                <a:ahLst/>
                <a:cxnLst>
                  <a:cxn ang="0">
                    <a:pos x="10" y="4"/>
                  </a:cxn>
                  <a:cxn ang="0">
                    <a:pos x="10" y="4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2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57"/>
                  </a:cxn>
                  <a:cxn ang="0">
                    <a:pos x="2" y="83"/>
                  </a:cxn>
                  <a:cxn ang="0">
                    <a:pos x="5" y="109"/>
                  </a:cxn>
                  <a:cxn ang="0">
                    <a:pos x="5" y="109"/>
                  </a:cxn>
                  <a:cxn ang="0">
                    <a:pos x="6" y="111"/>
                  </a:cxn>
                  <a:cxn ang="0">
                    <a:pos x="7" y="112"/>
                  </a:cxn>
                  <a:cxn ang="0">
                    <a:pos x="10" y="113"/>
                  </a:cxn>
                  <a:cxn ang="0">
                    <a:pos x="12" y="113"/>
                  </a:cxn>
                  <a:cxn ang="0">
                    <a:pos x="13" y="112"/>
                  </a:cxn>
                  <a:cxn ang="0">
                    <a:pos x="14" y="111"/>
                  </a:cxn>
                  <a:cxn ang="0">
                    <a:pos x="14" y="109"/>
                  </a:cxn>
                  <a:cxn ang="0">
                    <a:pos x="14" y="109"/>
                  </a:cxn>
                  <a:cxn ang="0">
                    <a:pos x="12" y="83"/>
                  </a:cxn>
                  <a:cxn ang="0">
                    <a:pos x="10" y="57"/>
                  </a:cxn>
                  <a:cxn ang="0">
                    <a:pos x="10" y="4"/>
                  </a:cxn>
                  <a:cxn ang="0">
                    <a:pos x="10" y="4"/>
                  </a:cxn>
                </a:cxnLst>
                <a:rect l="0" t="0" r="r" b="b"/>
                <a:pathLst>
                  <a:path w="14" h="113">
                    <a:moveTo>
                      <a:pt x="10" y="4"/>
                    </a:moveTo>
                    <a:lnTo>
                      <a:pt x="10" y="4"/>
                    </a:lnTo>
                    <a:lnTo>
                      <a:pt x="9" y="2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57"/>
                    </a:lnTo>
                    <a:lnTo>
                      <a:pt x="2" y="83"/>
                    </a:lnTo>
                    <a:lnTo>
                      <a:pt x="5" y="109"/>
                    </a:lnTo>
                    <a:lnTo>
                      <a:pt x="5" y="109"/>
                    </a:lnTo>
                    <a:lnTo>
                      <a:pt x="6" y="111"/>
                    </a:lnTo>
                    <a:lnTo>
                      <a:pt x="7" y="112"/>
                    </a:lnTo>
                    <a:lnTo>
                      <a:pt x="10" y="113"/>
                    </a:lnTo>
                    <a:lnTo>
                      <a:pt x="12" y="113"/>
                    </a:lnTo>
                    <a:lnTo>
                      <a:pt x="13" y="112"/>
                    </a:lnTo>
                    <a:lnTo>
                      <a:pt x="14" y="111"/>
                    </a:lnTo>
                    <a:lnTo>
                      <a:pt x="14" y="109"/>
                    </a:lnTo>
                    <a:lnTo>
                      <a:pt x="14" y="109"/>
                    </a:lnTo>
                    <a:lnTo>
                      <a:pt x="12" y="83"/>
                    </a:lnTo>
                    <a:lnTo>
                      <a:pt x="10" y="57"/>
                    </a:lnTo>
                    <a:lnTo>
                      <a:pt x="10" y="4"/>
                    </a:lnTo>
                    <a:lnTo>
                      <a:pt x="10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0" name="Freeform 184">
                <a:extLst>
                  <a:ext uri="{FF2B5EF4-FFF2-40B4-BE49-F238E27FC236}">
                    <a16:creationId xmlns:a16="http://schemas.microsoft.com/office/drawing/2014/main" id="{84AF3CBD-8C1F-4F48-A83F-79DA8A1C292F}"/>
                  </a:ext>
                </a:extLst>
              </p:cNvPr>
              <p:cNvSpPr/>
              <p:nvPr/>
            </p:nvSpPr>
            <p:spPr bwMode="auto">
              <a:xfrm>
                <a:off x="4481513" y="2305050"/>
                <a:ext cx="12700" cy="61913"/>
              </a:xfrm>
              <a:custGeom>
                <a:avLst/>
                <a:gdLst/>
                <a:ahLst/>
                <a:cxnLst>
                  <a:cxn ang="0">
                    <a:pos x="21" y="109"/>
                  </a:cxn>
                  <a:cxn ang="0">
                    <a:pos x="21" y="109"/>
                  </a:cxn>
                  <a:cxn ang="0">
                    <a:pos x="16" y="105"/>
                  </a:cxn>
                  <a:cxn ang="0">
                    <a:pos x="13" y="101"/>
                  </a:cxn>
                  <a:cxn ang="0">
                    <a:pos x="11" y="95"/>
                  </a:cxn>
                  <a:cxn ang="0">
                    <a:pos x="9" y="89"/>
                  </a:cxn>
                  <a:cxn ang="0">
                    <a:pos x="9" y="76"/>
                  </a:cxn>
                  <a:cxn ang="0">
                    <a:pos x="9" y="64"/>
                  </a:cxn>
                  <a:cxn ang="0">
                    <a:pos x="9" y="64"/>
                  </a:cxn>
                  <a:cxn ang="0">
                    <a:pos x="10" y="34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77"/>
                  </a:cxn>
                  <a:cxn ang="0">
                    <a:pos x="0" y="77"/>
                  </a:cxn>
                  <a:cxn ang="0">
                    <a:pos x="0" y="89"/>
                  </a:cxn>
                  <a:cxn ang="0">
                    <a:pos x="1" y="95"/>
                  </a:cxn>
                  <a:cxn ang="0">
                    <a:pos x="3" y="100"/>
                  </a:cxn>
                  <a:cxn ang="0">
                    <a:pos x="5" y="105"/>
                  </a:cxn>
                  <a:cxn ang="0">
                    <a:pos x="8" y="110"/>
                  </a:cxn>
                  <a:cxn ang="0">
                    <a:pos x="12" y="115"/>
                  </a:cxn>
                  <a:cxn ang="0">
                    <a:pos x="16" y="118"/>
                  </a:cxn>
                  <a:cxn ang="0">
                    <a:pos x="16" y="118"/>
                  </a:cxn>
                  <a:cxn ang="0">
                    <a:pos x="18" y="119"/>
                  </a:cxn>
                  <a:cxn ang="0">
                    <a:pos x="20" y="119"/>
                  </a:cxn>
                  <a:cxn ang="0">
                    <a:pos x="21" y="118"/>
                  </a:cxn>
                  <a:cxn ang="0">
                    <a:pos x="22" y="117"/>
                  </a:cxn>
                  <a:cxn ang="0">
                    <a:pos x="23" y="115"/>
                  </a:cxn>
                  <a:cxn ang="0">
                    <a:pos x="23" y="112"/>
                  </a:cxn>
                  <a:cxn ang="0">
                    <a:pos x="22" y="111"/>
                  </a:cxn>
                  <a:cxn ang="0">
                    <a:pos x="21" y="109"/>
                  </a:cxn>
                  <a:cxn ang="0">
                    <a:pos x="21" y="109"/>
                  </a:cxn>
                </a:cxnLst>
                <a:rect l="0" t="0" r="r" b="b"/>
                <a:pathLst>
                  <a:path w="23" h="119">
                    <a:moveTo>
                      <a:pt x="21" y="109"/>
                    </a:moveTo>
                    <a:lnTo>
                      <a:pt x="21" y="109"/>
                    </a:lnTo>
                    <a:lnTo>
                      <a:pt x="16" y="105"/>
                    </a:lnTo>
                    <a:lnTo>
                      <a:pt x="13" y="101"/>
                    </a:lnTo>
                    <a:lnTo>
                      <a:pt x="11" y="95"/>
                    </a:lnTo>
                    <a:lnTo>
                      <a:pt x="9" y="89"/>
                    </a:lnTo>
                    <a:lnTo>
                      <a:pt x="9" y="76"/>
                    </a:lnTo>
                    <a:lnTo>
                      <a:pt x="9" y="64"/>
                    </a:lnTo>
                    <a:lnTo>
                      <a:pt x="9" y="64"/>
                    </a:lnTo>
                    <a:lnTo>
                      <a:pt x="10" y="3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77"/>
                    </a:lnTo>
                    <a:lnTo>
                      <a:pt x="0" y="77"/>
                    </a:lnTo>
                    <a:lnTo>
                      <a:pt x="0" y="89"/>
                    </a:lnTo>
                    <a:lnTo>
                      <a:pt x="1" y="95"/>
                    </a:lnTo>
                    <a:lnTo>
                      <a:pt x="3" y="100"/>
                    </a:lnTo>
                    <a:lnTo>
                      <a:pt x="5" y="105"/>
                    </a:lnTo>
                    <a:lnTo>
                      <a:pt x="8" y="110"/>
                    </a:lnTo>
                    <a:lnTo>
                      <a:pt x="12" y="115"/>
                    </a:lnTo>
                    <a:lnTo>
                      <a:pt x="16" y="118"/>
                    </a:lnTo>
                    <a:lnTo>
                      <a:pt x="16" y="118"/>
                    </a:lnTo>
                    <a:lnTo>
                      <a:pt x="18" y="119"/>
                    </a:lnTo>
                    <a:lnTo>
                      <a:pt x="20" y="119"/>
                    </a:lnTo>
                    <a:lnTo>
                      <a:pt x="21" y="118"/>
                    </a:lnTo>
                    <a:lnTo>
                      <a:pt x="22" y="117"/>
                    </a:lnTo>
                    <a:lnTo>
                      <a:pt x="23" y="115"/>
                    </a:lnTo>
                    <a:lnTo>
                      <a:pt x="23" y="112"/>
                    </a:lnTo>
                    <a:lnTo>
                      <a:pt x="22" y="111"/>
                    </a:lnTo>
                    <a:lnTo>
                      <a:pt x="21" y="109"/>
                    </a:lnTo>
                    <a:lnTo>
                      <a:pt x="21" y="109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1" name="Freeform 185">
                <a:extLst>
                  <a:ext uri="{FF2B5EF4-FFF2-40B4-BE49-F238E27FC236}">
                    <a16:creationId xmlns:a16="http://schemas.microsoft.com/office/drawing/2014/main" id="{6E44FB6D-E5D9-4386-BD8F-497DA5D4D49D}"/>
                  </a:ext>
                </a:extLst>
              </p:cNvPr>
              <p:cNvSpPr/>
              <p:nvPr/>
            </p:nvSpPr>
            <p:spPr bwMode="auto">
              <a:xfrm>
                <a:off x="4519613" y="2336800"/>
                <a:ext cx="9525" cy="55563"/>
              </a:xfrm>
              <a:custGeom>
                <a:avLst/>
                <a:gdLst/>
                <a:ahLst/>
                <a:cxnLst>
                  <a:cxn ang="0">
                    <a:pos x="9" y="3"/>
                  </a:cxn>
                  <a:cxn ang="0">
                    <a:pos x="9" y="3"/>
                  </a:cxn>
                  <a:cxn ang="0">
                    <a:pos x="7" y="15"/>
                  </a:cxn>
                  <a:cxn ang="0">
                    <a:pos x="4" y="27"/>
                  </a:cxn>
                  <a:cxn ang="0">
                    <a:pos x="2" y="50"/>
                  </a:cxn>
                  <a:cxn ang="0">
                    <a:pos x="0" y="75"/>
                  </a:cxn>
                  <a:cxn ang="0">
                    <a:pos x="0" y="99"/>
                  </a:cxn>
                  <a:cxn ang="0">
                    <a:pos x="0" y="99"/>
                  </a:cxn>
                  <a:cxn ang="0">
                    <a:pos x="0" y="101"/>
                  </a:cxn>
                  <a:cxn ang="0">
                    <a:pos x="1" y="102"/>
                  </a:cxn>
                  <a:cxn ang="0">
                    <a:pos x="3" y="103"/>
                  </a:cxn>
                  <a:cxn ang="0">
                    <a:pos x="5" y="104"/>
                  </a:cxn>
                  <a:cxn ang="0">
                    <a:pos x="6" y="103"/>
                  </a:cxn>
                  <a:cxn ang="0">
                    <a:pos x="8" y="102"/>
                  </a:cxn>
                  <a:cxn ang="0">
                    <a:pos x="9" y="101"/>
                  </a:cxn>
                  <a:cxn ang="0">
                    <a:pos x="9" y="99"/>
                  </a:cxn>
                  <a:cxn ang="0">
                    <a:pos x="9" y="99"/>
                  </a:cxn>
                  <a:cxn ang="0">
                    <a:pos x="10" y="75"/>
                  </a:cxn>
                  <a:cxn ang="0">
                    <a:pos x="11" y="52"/>
                  </a:cxn>
                  <a:cxn ang="0">
                    <a:pos x="13" y="29"/>
                  </a:cxn>
                  <a:cxn ang="0">
                    <a:pos x="16" y="17"/>
                  </a:cxn>
                  <a:cxn ang="0">
                    <a:pos x="18" y="6"/>
                  </a:cxn>
                  <a:cxn ang="0">
                    <a:pos x="18" y="6"/>
                  </a:cxn>
                  <a:cxn ang="0">
                    <a:pos x="18" y="4"/>
                  </a:cxn>
                  <a:cxn ang="0">
                    <a:pos x="18" y="2"/>
                  </a:cxn>
                  <a:cxn ang="0">
                    <a:pos x="17" y="1"/>
                  </a:cxn>
                  <a:cxn ang="0">
                    <a:pos x="15" y="0"/>
                  </a:cxn>
                  <a:cxn ang="0">
                    <a:pos x="13" y="0"/>
                  </a:cxn>
                  <a:cxn ang="0">
                    <a:pos x="12" y="0"/>
                  </a:cxn>
                  <a:cxn ang="0">
                    <a:pos x="10" y="1"/>
                  </a:cxn>
                  <a:cxn ang="0">
                    <a:pos x="9" y="3"/>
                  </a:cxn>
                  <a:cxn ang="0">
                    <a:pos x="9" y="3"/>
                  </a:cxn>
                </a:cxnLst>
                <a:rect l="0" t="0" r="r" b="b"/>
                <a:pathLst>
                  <a:path w="18" h="104">
                    <a:moveTo>
                      <a:pt x="9" y="3"/>
                    </a:moveTo>
                    <a:lnTo>
                      <a:pt x="9" y="3"/>
                    </a:lnTo>
                    <a:lnTo>
                      <a:pt x="7" y="15"/>
                    </a:lnTo>
                    <a:lnTo>
                      <a:pt x="4" y="27"/>
                    </a:lnTo>
                    <a:lnTo>
                      <a:pt x="2" y="50"/>
                    </a:lnTo>
                    <a:lnTo>
                      <a:pt x="0" y="75"/>
                    </a:lnTo>
                    <a:lnTo>
                      <a:pt x="0" y="99"/>
                    </a:lnTo>
                    <a:lnTo>
                      <a:pt x="0" y="99"/>
                    </a:lnTo>
                    <a:lnTo>
                      <a:pt x="0" y="101"/>
                    </a:lnTo>
                    <a:lnTo>
                      <a:pt x="1" y="102"/>
                    </a:lnTo>
                    <a:lnTo>
                      <a:pt x="3" y="103"/>
                    </a:lnTo>
                    <a:lnTo>
                      <a:pt x="5" y="104"/>
                    </a:lnTo>
                    <a:lnTo>
                      <a:pt x="6" y="103"/>
                    </a:lnTo>
                    <a:lnTo>
                      <a:pt x="8" y="102"/>
                    </a:lnTo>
                    <a:lnTo>
                      <a:pt x="9" y="101"/>
                    </a:lnTo>
                    <a:lnTo>
                      <a:pt x="9" y="99"/>
                    </a:lnTo>
                    <a:lnTo>
                      <a:pt x="9" y="99"/>
                    </a:lnTo>
                    <a:lnTo>
                      <a:pt x="10" y="75"/>
                    </a:lnTo>
                    <a:lnTo>
                      <a:pt x="11" y="52"/>
                    </a:lnTo>
                    <a:lnTo>
                      <a:pt x="13" y="29"/>
                    </a:lnTo>
                    <a:lnTo>
                      <a:pt x="16" y="17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4"/>
                    </a:lnTo>
                    <a:lnTo>
                      <a:pt x="18" y="2"/>
                    </a:lnTo>
                    <a:lnTo>
                      <a:pt x="17" y="1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10" y="1"/>
                    </a:lnTo>
                    <a:lnTo>
                      <a:pt x="9" y="3"/>
                    </a:lnTo>
                    <a:lnTo>
                      <a:pt x="9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2" name="Freeform 186">
                <a:extLst>
                  <a:ext uri="{FF2B5EF4-FFF2-40B4-BE49-F238E27FC236}">
                    <a16:creationId xmlns:a16="http://schemas.microsoft.com/office/drawing/2014/main" id="{E4EBD75F-2F56-43B8-93CA-67F1058E1514}"/>
                  </a:ext>
                </a:extLst>
              </p:cNvPr>
              <p:cNvSpPr/>
              <p:nvPr/>
            </p:nvSpPr>
            <p:spPr bwMode="auto">
              <a:xfrm>
                <a:off x="4543425" y="2370138"/>
                <a:ext cx="7938" cy="71438"/>
              </a:xfrm>
              <a:custGeom>
                <a:avLst/>
                <a:gdLst/>
                <a:ahLst/>
                <a:cxnLst>
                  <a:cxn ang="0">
                    <a:pos x="5" y="4"/>
                  </a:cxn>
                  <a:cxn ang="0">
                    <a:pos x="5" y="4"/>
                  </a:cxn>
                  <a:cxn ang="0">
                    <a:pos x="4" y="36"/>
                  </a:cxn>
                  <a:cxn ang="0">
                    <a:pos x="3" y="68"/>
                  </a:cxn>
                  <a:cxn ang="0">
                    <a:pos x="1" y="100"/>
                  </a:cxn>
                  <a:cxn ang="0">
                    <a:pos x="0" y="132"/>
                  </a:cxn>
                  <a:cxn ang="0">
                    <a:pos x="0" y="132"/>
                  </a:cxn>
                  <a:cxn ang="0">
                    <a:pos x="0" y="134"/>
                  </a:cxn>
                  <a:cxn ang="0">
                    <a:pos x="1" y="135"/>
                  </a:cxn>
                  <a:cxn ang="0">
                    <a:pos x="3" y="136"/>
                  </a:cxn>
                  <a:cxn ang="0">
                    <a:pos x="4" y="136"/>
                  </a:cxn>
                  <a:cxn ang="0">
                    <a:pos x="7" y="136"/>
                  </a:cxn>
                  <a:cxn ang="0">
                    <a:pos x="9" y="135"/>
                  </a:cxn>
                  <a:cxn ang="0">
                    <a:pos x="10" y="134"/>
                  </a:cxn>
                  <a:cxn ang="0">
                    <a:pos x="10" y="132"/>
                  </a:cxn>
                  <a:cxn ang="0">
                    <a:pos x="10" y="132"/>
                  </a:cxn>
                  <a:cxn ang="0">
                    <a:pos x="11" y="100"/>
                  </a:cxn>
                  <a:cxn ang="0">
                    <a:pos x="13" y="68"/>
                  </a:cxn>
                  <a:cxn ang="0">
                    <a:pos x="14" y="36"/>
                  </a:cxn>
                  <a:cxn ang="0">
                    <a:pos x="15" y="4"/>
                  </a:cxn>
                  <a:cxn ang="0">
                    <a:pos x="15" y="4"/>
                  </a:cxn>
                  <a:cxn ang="0">
                    <a:pos x="14" y="2"/>
                  </a:cxn>
                  <a:cxn ang="0">
                    <a:pos x="13" y="1"/>
                  </a:cxn>
                  <a:cxn ang="0">
                    <a:pos x="12" y="0"/>
                  </a:cxn>
                  <a:cxn ang="0">
                    <a:pos x="10" y="0"/>
                  </a:cxn>
                  <a:cxn ang="0">
                    <a:pos x="8" y="0"/>
                  </a:cxn>
                  <a:cxn ang="0">
                    <a:pos x="7" y="1"/>
                  </a:cxn>
                  <a:cxn ang="0">
                    <a:pos x="5" y="2"/>
                  </a:cxn>
                  <a:cxn ang="0">
                    <a:pos x="5" y="4"/>
                  </a:cxn>
                  <a:cxn ang="0">
                    <a:pos x="5" y="4"/>
                  </a:cxn>
                </a:cxnLst>
                <a:rect l="0" t="0" r="r" b="b"/>
                <a:pathLst>
                  <a:path w="15" h="136">
                    <a:moveTo>
                      <a:pt x="5" y="4"/>
                    </a:moveTo>
                    <a:lnTo>
                      <a:pt x="5" y="4"/>
                    </a:lnTo>
                    <a:lnTo>
                      <a:pt x="4" y="36"/>
                    </a:lnTo>
                    <a:lnTo>
                      <a:pt x="3" y="68"/>
                    </a:lnTo>
                    <a:lnTo>
                      <a:pt x="1" y="100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0" y="134"/>
                    </a:lnTo>
                    <a:lnTo>
                      <a:pt x="1" y="135"/>
                    </a:lnTo>
                    <a:lnTo>
                      <a:pt x="3" y="136"/>
                    </a:lnTo>
                    <a:lnTo>
                      <a:pt x="4" y="136"/>
                    </a:lnTo>
                    <a:lnTo>
                      <a:pt x="7" y="136"/>
                    </a:lnTo>
                    <a:lnTo>
                      <a:pt x="9" y="135"/>
                    </a:lnTo>
                    <a:lnTo>
                      <a:pt x="10" y="134"/>
                    </a:lnTo>
                    <a:lnTo>
                      <a:pt x="10" y="132"/>
                    </a:lnTo>
                    <a:lnTo>
                      <a:pt x="10" y="132"/>
                    </a:lnTo>
                    <a:lnTo>
                      <a:pt x="11" y="100"/>
                    </a:lnTo>
                    <a:lnTo>
                      <a:pt x="13" y="68"/>
                    </a:lnTo>
                    <a:lnTo>
                      <a:pt x="14" y="36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7" y="1"/>
                    </a:lnTo>
                    <a:lnTo>
                      <a:pt x="5" y="2"/>
                    </a:lnTo>
                    <a:lnTo>
                      <a:pt x="5" y="4"/>
                    </a:lnTo>
                    <a:lnTo>
                      <a:pt x="5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3" name="Freeform 187">
                <a:extLst>
                  <a:ext uri="{FF2B5EF4-FFF2-40B4-BE49-F238E27FC236}">
                    <a16:creationId xmlns:a16="http://schemas.microsoft.com/office/drawing/2014/main" id="{7956017D-0C91-4BEB-B958-26E83389FBD3}"/>
                  </a:ext>
                </a:extLst>
              </p:cNvPr>
              <p:cNvSpPr/>
              <p:nvPr/>
            </p:nvSpPr>
            <p:spPr bwMode="auto">
              <a:xfrm>
                <a:off x="4573588" y="2406650"/>
                <a:ext cx="4763" cy="7143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128"/>
                  </a:cxn>
                  <a:cxn ang="0">
                    <a:pos x="0" y="128"/>
                  </a:cxn>
                  <a:cxn ang="0">
                    <a:pos x="0" y="130"/>
                  </a:cxn>
                  <a:cxn ang="0">
                    <a:pos x="1" y="131"/>
                  </a:cxn>
                  <a:cxn ang="0">
                    <a:pos x="3" y="132"/>
                  </a:cxn>
                  <a:cxn ang="0">
                    <a:pos x="5" y="133"/>
                  </a:cxn>
                  <a:cxn ang="0">
                    <a:pos x="6" y="132"/>
                  </a:cxn>
                  <a:cxn ang="0">
                    <a:pos x="8" y="131"/>
                  </a:cxn>
                  <a:cxn ang="0">
                    <a:pos x="9" y="130"/>
                  </a:cxn>
                  <a:cxn ang="0">
                    <a:pos x="9" y="128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6" y="1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133">
                    <a:moveTo>
                      <a:pt x="0" y="5"/>
                    </a:moveTo>
                    <a:lnTo>
                      <a:pt x="0" y="128"/>
                    </a:lnTo>
                    <a:lnTo>
                      <a:pt x="0" y="128"/>
                    </a:lnTo>
                    <a:lnTo>
                      <a:pt x="0" y="130"/>
                    </a:lnTo>
                    <a:lnTo>
                      <a:pt x="1" y="131"/>
                    </a:lnTo>
                    <a:lnTo>
                      <a:pt x="3" y="132"/>
                    </a:lnTo>
                    <a:lnTo>
                      <a:pt x="5" y="133"/>
                    </a:lnTo>
                    <a:lnTo>
                      <a:pt x="6" y="132"/>
                    </a:lnTo>
                    <a:lnTo>
                      <a:pt x="8" y="131"/>
                    </a:lnTo>
                    <a:lnTo>
                      <a:pt x="9" y="130"/>
                    </a:lnTo>
                    <a:lnTo>
                      <a:pt x="9" y="128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4" name="Freeform 188">
                <a:extLst>
                  <a:ext uri="{FF2B5EF4-FFF2-40B4-BE49-F238E27FC236}">
                    <a16:creationId xmlns:a16="http://schemas.microsoft.com/office/drawing/2014/main" id="{CEA1BF0C-7AF7-42F8-AC65-B0ECE02AB97B}"/>
                  </a:ext>
                </a:extLst>
              </p:cNvPr>
              <p:cNvSpPr/>
              <p:nvPr/>
            </p:nvSpPr>
            <p:spPr bwMode="auto">
              <a:xfrm>
                <a:off x="4602163" y="2432050"/>
                <a:ext cx="4763" cy="6508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118"/>
                  </a:cxn>
                  <a:cxn ang="0">
                    <a:pos x="0" y="118"/>
                  </a:cxn>
                  <a:cxn ang="0">
                    <a:pos x="0" y="120"/>
                  </a:cxn>
                  <a:cxn ang="0">
                    <a:pos x="1" y="121"/>
                  </a:cxn>
                  <a:cxn ang="0">
                    <a:pos x="2" y="123"/>
                  </a:cxn>
                  <a:cxn ang="0">
                    <a:pos x="4" y="123"/>
                  </a:cxn>
                  <a:cxn ang="0">
                    <a:pos x="6" y="123"/>
                  </a:cxn>
                  <a:cxn ang="0">
                    <a:pos x="7" y="121"/>
                  </a:cxn>
                  <a:cxn ang="0">
                    <a:pos x="8" y="120"/>
                  </a:cxn>
                  <a:cxn ang="0">
                    <a:pos x="9" y="118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8" y="3"/>
                  </a:cxn>
                  <a:cxn ang="0">
                    <a:pos x="7" y="1"/>
                  </a:cxn>
                  <a:cxn ang="0">
                    <a:pos x="6" y="1"/>
                  </a:cxn>
                  <a:cxn ang="0">
                    <a:pos x="4" y="0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123">
                    <a:moveTo>
                      <a:pt x="0" y="5"/>
                    </a:moveTo>
                    <a:lnTo>
                      <a:pt x="0" y="118"/>
                    </a:lnTo>
                    <a:lnTo>
                      <a:pt x="0" y="118"/>
                    </a:lnTo>
                    <a:lnTo>
                      <a:pt x="0" y="120"/>
                    </a:lnTo>
                    <a:lnTo>
                      <a:pt x="1" y="121"/>
                    </a:lnTo>
                    <a:lnTo>
                      <a:pt x="2" y="123"/>
                    </a:lnTo>
                    <a:lnTo>
                      <a:pt x="4" y="123"/>
                    </a:lnTo>
                    <a:lnTo>
                      <a:pt x="6" y="123"/>
                    </a:lnTo>
                    <a:lnTo>
                      <a:pt x="7" y="121"/>
                    </a:lnTo>
                    <a:lnTo>
                      <a:pt x="8" y="120"/>
                    </a:lnTo>
                    <a:lnTo>
                      <a:pt x="9" y="118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8" y="3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5" name="Freeform 189">
                <a:extLst>
                  <a:ext uri="{FF2B5EF4-FFF2-40B4-BE49-F238E27FC236}">
                    <a16:creationId xmlns:a16="http://schemas.microsoft.com/office/drawing/2014/main" id="{4ADA8D69-19C9-48D0-AD7D-27A92858FE4F}"/>
                  </a:ext>
                </a:extLst>
              </p:cNvPr>
              <p:cNvSpPr/>
              <p:nvPr/>
            </p:nvSpPr>
            <p:spPr bwMode="auto">
              <a:xfrm>
                <a:off x="4624388" y="2457450"/>
                <a:ext cx="4763" cy="65088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119"/>
                  </a:cxn>
                  <a:cxn ang="0">
                    <a:pos x="0" y="119"/>
                  </a:cxn>
                  <a:cxn ang="0">
                    <a:pos x="0" y="121"/>
                  </a:cxn>
                  <a:cxn ang="0">
                    <a:pos x="1" y="122"/>
                  </a:cxn>
                  <a:cxn ang="0">
                    <a:pos x="3" y="123"/>
                  </a:cxn>
                  <a:cxn ang="0">
                    <a:pos x="4" y="123"/>
                  </a:cxn>
                  <a:cxn ang="0">
                    <a:pos x="6" y="123"/>
                  </a:cxn>
                  <a:cxn ang="0">
                    <a:pos x="8" y="122"/>
                  </a:cxn>
                  <a:cxn ang="0">
                    <a:pos x="9" y="121"/>
                  </a:cxn>
                  <a:cxn ang="0">
                    <a:pos x="9" y="119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123">
                    <a:moveTo>
                      <a:pt x="0" y="5"/>
                    </a:moveTo>
                    <a:lnTo>
                      <a:pt x="0" y="119"/>
                    </a:lnTo>
                    <a:lnTo>
                      <a:pt x="0" y="119"/>
                    </a:lnTo>
                    <a:lnTo>
                      <a:pt x="0" y="121"/>
                    </a:lnTo>
                    <a:lnTo>
                      <a:pt x="1" y="122"/>
                    </a:lnTo>
                    <a:lnTo>
                      <a:pt x="3" y="123"/>
                    </a:lnTo>
                    <a:lnTo>
                      <a:pt x="4" y="123"/>
                    </a:lnTo>
                    <a:lnTo>
                      <a:pt x="6" y="123"/>
                    </a:lnTo>
                    <a:lnTo>
                      <a:pt x="8" y="122"/>
                    </a:lnTo>
                    <a:lnTo>
                      <a:pt x="9" y="121"/>
                    </a:lnTo>
                    <a:lnTo>
                      <a:pt x="9" y="119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6" name="Freeform 190">
                <a:extLst>
                  <a:ext uri="{FF2B5EF4-FFF2-40B4-BE49-F238E27FC236}">
                    <a16:creationId xmlns:a16="http://schemas.microsoft.com/office/drawing/2014/main" id="{85F08274-8DD3-40E3-A454-51336E80E958}"/>
                  </a:ext>
                </a:extLst>
              </p:cNvPr>
              <p:cNvSpPr/>
              <p:nvPr/>
            </p:nvSpPr>
            <p:spPr bwMode="auto">
              <a:xfrm>
                <a:off x="4651375" y="2482850"/>
                <a:ext cx="7938" cy="73025"/>
              </a:xfrm>
              <a:custGeom>
                <a:avLst/>
                <a:gdLst/>
                <a:ahLst/>
                <a:cxnLst>
                  <a:cxn ang="0">
                    <a:pos x="5" y="5"/>
                  </a:cxn>
                  <a:cxn ang="0">
                    <a:pos x="5" y="5"/>
                  </a:cxn>
                  <a:cxn ang="0">
                    <a:pos x="2" y="30"/>
                  </a:cxn>
                  <a:cxn ang="0">
                    <a:pos x="1" y="42"/>
                  </a:cxn>
                  <a:cxn ang="0">
                    <a:pos x="0" y="55"/>
                  </a:cxn>
                  <a:cxn ang="0">
                    <a:pos x="0" y="132"/>
                  </a:cxn>
                  <a:cxn ang="0">
                    <a:pos x="0" y="132"/>
                  </a:cxn>
                  <a:cxn ang="0">
                    <a:pos x="1" y="134"/>
                  </a:cxn>
                  <a:cxn ang="0">
                    <a:pos x="2" y="136"/>
                  </a:cxn>
                  <a:cxn ang="0">
                    <a:pos x="3" y="137"/>
                  </a:cxn>
                  <a:cxn ang="0">
                    <a:pos x="5" y="137"/>
                  </a:cxn>
                  <a:cxn ang="0">
                    <a:pos x="7" y="137"/>
                  </a:cxn>
                  <a:cxn ang="0">
                    <a:pos x="8" y="136"/>
                  </a:cxn>
                  <a:cxn ang="0">
                    <a:pos x="9" y="134"/>
                  </a:cxn>
                  <a:cxn ang="0">
                    <a:pos x="10" y="132"/>
                  </a:cxn>
                  <a:cxn ang="0">
                    <a:pos x="10" y="62"/>
                  </a:cxn>
                  <a:cxn ang="0">
                    <a:pos x="10" y="62"/>
                  </a:cxn>
                  <a:cxn ang="0">
                    <a:pos x="10" y="47"/>
                  </a:cxn>
                  <a:cxn ang="0">
                    <a:pos x="11" y="33"/>
                  </a:cxn>
                  <a:cxn ang="0">
                    <a:pos x="14" y="5"/>
                  </a:cxn>
                  <a:cxn ang="0">
                    <a:pos x="14" y="5"/>
                  </a:cxn>
                  <a:cxn ang="0">
                    <a:pos x="14" y="3"/>
                  </a:cxn>
                  <a:cxn ang="0">
                    <a:pos x="13" y="1"/>
                  </a:cxn>
                  <a:cxn ang="0">
                    <a:pos x="12" y="0"/>
                  </a:cxn>
                  <a:cxn ang="0">
                    <a:pos x="10" y="0"/>
                  </a:cxn>
                  <a:cxn ang="0">
                    <a:pos x="7" y="1"/>
                  </a:cxn>
                  <a:cxn ang="0">
                    <a:pos x="6" y="3"/>
                  </a:cxn>
                  <a:cxn ang="0">
                    <a:pos x="5" y="5"/>
                  </a:cxn>
                  <a:cxn ang="0">
                    <a:pos x="5" y="5"/>
                  </a:cxn>
                </a:cxnLst>
                <a:rect l="0" t="0" r="r" b="b"/>
                <a:pathLst>
                  <a:path w="14" h="137">
                    <a:moveTo>
                      <a:pt x="5" y="5"/>
                    </a:moveTo>
                    <a:lnTo>
                      <a:pt x="5" y="5"/>
                    </a:lnTo>
                    <a:lnTo>
                      <a:pt x="2" y="30"/>
                    </a:lnTo>
                    <a:lnTo>
                      <a:pt x="1" y="42"/>
                    </a:lnTo>
                    <a:lnTo>
                      <a:pt x="0" y="55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1" y="134"/>
                    </a:lnTo>
                    <a:lnTo>
                      <a:pt x="2" y="136"/>
                    </a:lnTo>
                    <a:lnTo>
                      <a:pt x="3" y="137"/>
                    </a:lnTo>
                    <a:lnTo>
                      <a:pt x="5" y="137"/>
                    </a:lnTo>
                    <a:lnTo>
                      <a:pt x="7" y="137"/>
                    </a:lnTo>
                    <a:lnTo>
                      <a:pt x="8" y="136"/>
                    </a:lnTo>
                    <a:lnTo>
                      <a:pt x="9" y="134"/>
                    </a:lnTo>
                    <a:lnTo>
                      <a:pt x="10" y="132"/>
                    </a:lnTo>
                    <a:lnTo>
                      <a:pt x="10" y="62"/>
                    </a:lnTo>
                    <a:lnTo>
                      <a:pt x="10" y="62"/>
                    </a:lnTo>
                    <a:lnTo>
                      <a:pt x="10" y="47"/>
                    </a:lnTo>
                    <a:lnTo>
                      <a:pt x="11" y="33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4" y="3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7" y="1"/>
                    </a:lnTo>
                    <a:lnTo>
                      <a:pt x="6" y="3"/>
                    </a:lnTo>
                    <a:lnTo>
                      <a:pt x="5" y="5"/>
                    </a:lnTo>
                    <a:lnTo>
                      <a:pt x="5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7" name="Freeform 191">
                <a:extLst>
                  <a:ext uri="{FF2B5EF4-FFF2-40B4-BE49-F238E27FC236}">
                    <a16:creationId xmlns:a16="http://schemas.microsoft.com/office/drawing/2014/main" id="{57B1BB01-F1E2-48C4-BC82-C00FB0E8B51B}"/>
                  </a:ext>
                </a:extLst>
              </p:cNvPr>
              <p:cNvSpPr/>
              <p:nvPr/>
            </p:nvSpPr>
            <p:spPr bwMode="auto">
              <a:xfrm>
                <a:off x="4684713" y="2500313"/>
                <a:ext cx="4763" cy="87313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161"/>
                  </a:cxn>
                  <a:cxn ang="0">
                    <a:pos x="0" y="161"/>
                  </a:cxn>
                  <a:cxn ang="0">
                    <a:pos x="0" y="163"/>
                  </a:cxn>
                  <a:cxn ang="0">
                    <a:pos x="1" y="164"/>
                  </a:cxn>
                  <a:cxn ang="0">
                    <a:pos x="3" y="165"/>
                  </a:cxn>
                  <a:cxn ang="0">
                    <a:pos x="5" y="166"/>
                  </a:cxn>
                  <a:cxn ang="0">
                    <a:pos x="6" y="165"/>
                  </a:cxn>
                  <a:cxn ang="0">
                    <a:pos x="8" y="164"/>
                  </a:cxn>
                  <a:cxn ang="0">
                    <a:pos x="9" y="163"/>
                  </a:cxn>
                  <a:cxn ang="0">
                    <a:pos x="9" y="161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166">
                    <a:moveTo>
                      <a:pt x="0" y="5"/>
                    </a:moveTo>
                    <a:lnTo>
                      <a:pt x="0" y="161"/>
                    </a:lnTo>
                    <a:lnTo>
                      <a:pt x="0" y="161"/>
                    </a:lnTo>
                    <a:lnTo>
                      <a:pt x="0" y="163"/>
                    </a:lnTo>
                    <a:lnTo>
                      <a:pt x="1" y="164"/>
                    </a:lnTo>
                    <a:lnTo>
                      <a:pt x="3" y="165"/>
                    </a:lnTo>
                    <a:lnTo>
                      <a:pt x="5" y="166"/>
                    </a:lnTo>
                    <a:lnTo>
                      <a:pt x="6" y="165"/>
                    </a:lnTo>
                    <a:lnTo>
                      <a:pt x="8" y="164"/>
                    </a:lnTo>
                    <a:lnTo>
                      <a:pt x="9" y="163"/>
                    </a:lnTo>
                    <a:lnTo>
                      <a:pt x="9" y="161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8" name="Freeform 192">
                <a:extLst>
                  <a:ext uri="{FF2B5EF4-FFF2-40B4-BE49-F238E27FC236}">
                    <a16:creationId xmlns:a16="http://schemas.microsoft.com/office/drawing/2014/main" id="{295437AA-4763-4A7B-B3DB-6352C2094419}"/>
                  </a:ext>
                </a:extLst>
              </p:cNvPr>
              <p:cNvSpPr/>
              <p:nvPr/>
            </p:nvSpPr>
            <p:spPr bwMode="auto">
              <a:xfrm>
                <a:off x="4702175" y="2540000"/>
                <a:ext cx="7938" cy="69850"/>
              </a:xfrm>
              <a:custGeom>
                <a:avLst/>
                <a:gdLst/>
                <a:ahLst/>
                <a:cxnLst>
                  <a:cxn ang="0">
                    <a:pos x="6" y="3"/>
                  </a:cxn>
                  <a:cxn ang="0">
                    <a:pos x="6" y="3"/>
                  </a:cxn>
                  <a:cxn ang="0">
                    <a:pos x="3" y="19"/>
                  </a:cxn>
                  <a:cxn ang="0">
                    <a:pos x="1" y="34"/>
                  </a:cxn>
                  <a:cxn ang="0">
                    <a:pos x="0" y="50"/>
                  </a:cxn>
                  <a:cxn ang="0">
                    <a:pos x="0" y="65"/>
                  </a:cxn>
                  <a:cxn ang="0">
                    <a:pos x="1" y="96"/>
                  </a:cxn>
                  <a:cxn ang="0">
                    <a:pos x="1" y="127"/>
                  </a:cxn>
                  <a:cxn ang="0">
                    <a:pos x="1" y="127"/>
                  </a:cxn>
                  <a:cxn ang="0">
                    <a:pos x="2" y="129"/>
                  </a:cxn>
                  <a:cxn ang="0">
                    <a:pos x="3" y="131"/>
                  </a:cxn>
                  <a:cxn ang="0">
                    <a:pos x="4" y="132"/>
                  </a:cxn>
                  <a:cxn ang="0">
                    <a:pos x="6" y="132"/>
                  </a:cxn>
                  <a:cxn ang="0">
                    <a:pos x="7" y="132"/>
                  </a:cxn>
                  <a:cxn ang="0">
                    <a:pos x="9" y="131"/>
                  </a:cxn>
                  <a:cxn ang="0">
                    <a:pos x="10" y="129"/>
                  </a:cxn>
                  <a:cxn ang="0">
                    <a:pos x="10" y="127"/>
                  </a:cxn>
                  <a:cxn ang="0">
                    <a:pos x="10" y="127"/>
                  </a:cxn>
                  <a:cxn ang="0">
                    <a:pos x="10" y="97"/>
                  </a:cxn>
                  <a:cxn ang="0">
                    <a:pos x="9" y="66"/>
                  </a:cxn>
                  <a:cxn ang="0">
                    <a:pos x="9" y="51"/>
                  </a:cxn>
                  <a:cxn ang="0">
                    <a:pos x="10" y="36"/>
                  </a:cxn>
                  <a:cxn ang="0">
                    <a:pos x="12" y="21"/>
                  </a:cxn>
                  <a:cxn ang="0">
                    <a:pos x="15" y="5"/>
                  </a:cxn>
                  <a:cxn ang="0">
                    <a:pos x="15" y="5"/>
                  </a:cxn>
                  <a:cxn ang="0">
                    <a:pos x="15" y="3"/>
                  </a:cxn>
                  <a:cxn ang="0">
                    <a:pos x="14" y="2"/>
                  </a:cxn>
                  <a:cxn ang="0">
                    <a:pos x="13" y="0"/>
                  </a:cxn>
                  <a:cxn ang="0">
                    <a:pos x="11" y="0"/>
                  </a:cxn>
                  <a:cxn ang="0">
                    <a:pos x="10" y="0"/>
                  </a:cxn>
                  <a:cxn ang="0">
                    <a:pos x="8" y="0"/>
                  </a:cxn>
                  <a:cxn ang="0">
                    <a:pos x="7" y="1"/>
                  </a:cxn>
                  <a:cxn ang="0">
                    <a:pos x="6" y="3"/>
                  </a:cxn>
                  <a:cxn ang="0">
                    <a:pos x="6" y="3"/>
                  </a:cxn>
                </a:cxnLst>
                <a:rect l="0" t="0" r="r" b="b"/>
                <a:pathLst>
                  <a:path w="15" h="132">
                    <a:moveTo>
                      <a:pt x="6" y="3"/>
                    </a:moveTo>
                    <a:lnTo>
                      <a:pt x="6" y="3"/>
                    </a:lnTo>
                    <a:lnTo>
                      <a:pt x="3" y="19"/>
                    </a:lnTo>
                    <a:lnTo>
                      <a:pt x="1" y="34"/>
                    </a:lnTo>
                    <a:lnTo>
                      <a:pt x="0" y="50"/>
                    </a:lnTo>
                    <a:lnTo>
                      <a:pt x="0" y="65"/>
                    </a:lnTo>
                    <a:lnTo>
                      <a:pt x="1" y="96"/>
                    </a:lnTo>
                    <a:lnTo>
                      <a:pt x="1" y="127"/>
                    </a:lnTo>
                    <a:lnTo>
                      <a:pt x="1" y="127"/>
                    </a:lnTo>
                    <a:lnTo>
                      <a:pt x="2" y="129"/>
                    </a:lnTo>
                    <a:lnTo>
                      <a:pt x="3" y="131"/>
                    </a:lnTo>
                    <a:lnTo>
                      <a:pt x="4" y="132"/>
                    </a:lnTo>
                    <a:lnTo>
                      <a:pt x="6" y="132"/>
                    </a:lnTo>
                    <a:lnTo>
                      <a:pt x="7" y="132"/>
                    </a:lnTo>
                    <a:lnTo>
                      <a:pt x="9" y="131"/>
                    </a:lnTo>
                    <a:lnTo>
                      <a:pt x="10" y="129"/>
                    </a:lnTo>
                    <a:lnTo>
                      <a:pt x="10" y="127"/>
                    </a:lnTo>
                    <a:lnTo>
                      <a:pt x="10" y="127"/>
                    </a:lnTo>
                    <a:lnTo>
                      <a:pt x="10" y="97"/>
                    </a:lnTo>
                    <a:lnTo>
                      <a:pt x="9" y="66"/>
                    </a:lnTo>
                    <a:lnTo>
                      <a:pt x="9" y="51"/>
                    </a:lnTo>
                    <a:lnTo>
                      <a:pt x="10" y="36"/>
                    </a:lnTo>
                    <a:lnTo>
                      <a:pt x="12" y="21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5" y="3"/>
                    </a:lnTo>
                    <a:lnTo>
                      <a:pt x="14" y="2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7" y="1"/>
                    </a:lnTo>
                    <a:lnTo>
                      <a:pt x="6" y="3"/>
                    </a:lnTo>
                    <a:lnTo>
                      <a:pt x="6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49" name="Freeform 193">
                <a:extLst>
                  <a:ext uri="{FF2B5EF4-FFF2-40B4-BE49-F238E27FC236}">
                    <a16:creationId xmlns:a16="http://schemas.microsoft.com/office/drawing/2014/main" id="{BE90AD55-FC30-434F-97B1-515DE29B0AC6}"/>
                  </a:ext>
                </a:extLst>
              </p:cNvPr>
              <p:cNvSpPr/>
              <p:nvPr/>
            </p:nvSpPr>
            <p:spPr bwMode="auto">
              <a:xfrm>
                <a:off x="4727575" y="2568575"/>
                <a:ext cx="9525" cy="52388"/>
              </a:xfrm>
              <a:custGeom>
                <a:avLst/>
                <a:gdLst/>
                <a:ahLst/>
                <a:cxnLst>
                  <a:cxn ang="0">
                    <a:pos x="10" y="3"/>
                  </a:cxn>
                  <a:cxn ang="0">
                    <a:pos x="10" y="3"/>
                  </a:cxn>
                  <a:cxn ang="0">
                    <a:pos x="3" y="48"/>
                  </a:cxn>
                  <a:cxn ang="0">
                    <a:pos x="1" y="72"/>
                  </a:cxn>
                  <a:cxn ang="0">
                    <a:pos x="0" y="95"/>
                  </a:cxn>
                  <a:cxn ang="0">
                    <a:pos x="0" y="95"/>
                  </a:cxn>
                  <a:cxn ang="0">
                    <a:pos x="0" y="97"/>
                  </a:cxn>
                  <a:cxn ang="0">
                    <a:pos x="1" y="98"/>
                  </a:cxn>
                  <a:cxn ang="0">
                    <a:pos x="3" y="99"/>
                  </a:cxn>
                  <a:cxn ang="0">
                    <a:pos x="6" y="99"/>
                  </a:cxn>
                  <a:cxn ang="0">
                    <a:pos x="7" y="99"/>
                  </a:cxn>
                  <a:cxn ang="0">
                    <a:pos x="9" y="98"/>
                  </a:cxn>
                  <a:cxn ang="0">
                    <a:pos x="10" y="97"/>
                  </a:cxn>
                  <a:cxn ang="0">
                    <a:pos x="10" y="95"/>
                  </a:cxn>
                  <a:cxn ang="0">
                    <a:pos x="10" y="95"/>
                  </a:cxn>
                  <a:cxn ang="0">
                    <a:pos x="11" y="72"/>
                  </a:cxn>
                  <a:cxn ang="0">
                    <a:pos x="13" y="50"/>
                  </a:cxn>
                  <a:cxn ang="0">
                    <a:pos x="19" y="6"/>
                  </a:cxn>
                  <a:cxn ang="0">
                    <a:pos x="19" y="6"/>
                  </a:cxn>
                  <a:cxn ang="0">
                    <a:pos x="19" y="4"/>
                  </a:cxn>
                  <a:cxn ang="0">
                    <a:pos x="18" y="2"/>
                  </a:cxn>
                  <a:cxn ang="0">
                    <a:pos x="15" y="0"/>
                  </a:cxn>
                  <a:cxn ang="0">
                    <a:pos x="14" y="0"/>
                  </a:cxn>
                  <a:cxn ang="0">
                    <a:pos x="12" y="0"/>
                  </a:cxn>
                  <a:cxn ang="0">
                    <a:pos x="11" y="2"/>
                  </a:cxn>
                  <a:cxn ang="0">
                    <a:pos x="10" y="3"/>
                  </a:cxn>
                  <a:cxn ang="0">
                    <a:pos x="10" y="3"/>
                  </a:cxn>
                </a:cxnLst>
                <a:rect l="0" t="0" r="r" b="b"/>
                <a:pathLst>
                  <a:path w="19" h="99">
                    <a:moveTo>
                      <a:pt x="10" y="3"/>
                    </a:moveTo>
                    <a:lnTo>
                      <a:pt x="10" y="3"/>
                    </a:lnTo>
                    <a:lnTo>
                      <a:pt x="3" y="48"/>
                    </a:lnTo>
                    <a:lnTo>
                      <a:pt x="1" y="72"/>
                    </a:lnTo>
                    <a:lnTo>
                      <a:pt x="0" y="95"/>
                    </a:lnTo>
                    <a:lnTo>
                      <a:pt x="0" y="95"/>
                    </a:lnTo>
                    <a:lnTo>
                      <a:pt x="0" y="97"/>
                    </a:lnTo>
                    <a:lnTo>
                      <a:pt x="1" y="98"/>
                    </a:lnTo>
                    <a:lnTo>
                      <a:pt x="3" y="99"/>
                    </a:lnTo>
                    <a:lnTo>
                      <a:pt x="6" y="99"/>
                    </a:lnTo>
                    <a:lnTo>
                      <a:pt x="7" y="99"/>
                    </a:lnTo>
                    <a:lnTo>
                      <a:pt x="9" y="98"/>
                    </a:lnTo>
                    <a:lnTo>
                      <a:pt x="10" y="97"/>
                    </a:lnTo>
                    <a:lnTo>
                      <a:pt x="10" y="95"/>
                    </a:lnTo>
                    <a:lnTo>
                      <a:pt x="10" y="95"/>
                    </a:lnTo>
                    <a:lnTo>
                      <a:pt x="11" y="72"/>
                    </a:lnTo>
                    <a:lnTo>
                      <a:pt x="13" y="50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4"/>
                    </a:lnTo>
                    <a:lnTo>
                      <a:pt x="18" y="2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1" y="2"/>
                    </a:lnTo>
                    <a:lnTo>
                      <a:pt x="10" y="3"/>
                    </a:lnTo>
                    <a:lnTo>
                      <a:pt x="10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0" name="Freeform 194">
                <a:extLst>
                  <a:ext uri="{FF2B5EF4-FFF2-40B4-BE49-F238E27FC236}">
                    <a16:creationId xmlns:a16="http://schemas.microsoft.com/office/drawing/2014/main" id="{CA890995-C901-406D-B581-66739375F2CA}"/>
                  </a:ext>
                </a:extLst>
              </p:cNvPr>
              <p:cNvSpPr/>
              <p:nvPr/>
            </p:nvSpPr>
            <p:spPr bwMode="auto">
              <a:xfrm>
                <a:off x="4748213" y="2590800"/>
                <a:ext cx="4763" cy="57150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0" y="104"/>
                  </a:cxn>
                  <a:cxn ang="0">
                    <a:pos x="0" y="104"/>
                  </a:cxn>
                  <a:cxn ang="0">
                    <a:pos x="0" y="107"/>
                  </a:cxn>
                  <a:cxn ang="0">
                    <a:pos x="1" y="109"/>
                  </a:cxn>
                  <a:cxn ang="0">
                    <a:pos x="3" y="109"/>
                  </a:cxn>
                  <a:cxn ang="0">
                    <a:pos x="4" y="110"/>
                  </a:cxn>
                  <a:cxn ang="0">
                    <a:pos x="6" y="109"/>
                  </a:cxn>
                  <a:cxn ang="0">
                    <a:pos x="7" y="109"/>
                  </a:cxn>
                  <a:cxn ang="0">
                    <a:pos x="9" y="107"/>
                  </a:cxn>
                  <a:cxn ang="0">
                    <a:pos x="9" y="104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9" y="3"/>
                  </a:cxn>
                  <a:cxn ang="0">
                    <a:pos x="7" y="2"/>
                  </a:cxn>
                  <a:cxn ang="0">
                    <a:pos x="6" y="1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</a:cxnLst>
                <a:rect l="0" t="0" r="r" b="b"/>
                <a:pathLst>
                  <a:path w="9" h="110">
                    <a:moveTo>
                      <a:pt x="0" y="5"/>
                    </a:moveTo>
                    <a:lnTo>
                      <a:pt x="0" y="104"/>
                    </a:lnTo>
                    <a:lnTo>
                      <a:pt x="0" y="104"/>
                    </a:lnTo>
                    <a:lnTo>
                      <a:pt x="0" y="107"/>
                    </a:lnTo>
                    <a:lnTo>
                      <a:pt x="1" y="109"/>
                    </a:lnTo>
                    <a:lnTo>
                      <a:pt x="3" y="109"/>
                    </a:lnTo>
                    <a:lnTo>
                      <a:pt x="4" y="110"/>
                    </a:lnTo>
                    <a:lnTo>
                      <a:pt x="6" y="109"/>
                    </a:lnTo>
                    <a:lnTo>
                      <a:pt x="7" y="109"/>
                    </a:lnTo>
                    <a:lnTo>
                      <a:pt x="9" y="107"/>
                    </a:lnTo>
                    <a:lnTo>
                      <a:pt x="9" y="10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3"/>
                    </a:lnTo>
                    <a:lnTo>
                      <a:pt x="7" y="2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1" name="Freeform 195">
                <a:extLst>
                  <a:ext uri="{FF2B5EF4-FFF2-40B4-BE49-F238E27FC236}">
                    <a16:creationId xmlns:a16="http://schemas.microsoft.com/office/drawing/2014/main" id="{4E5C8D8A-15FA-4E76-8CC1-D72E379A1C29}"/>
                  </a:ext>
                </a:extLst>
              </p:cNvPr>
              <p:cNvSpPr/>
              <p:nvPr/>
            </p:nvSpPr>
            <p:spPr bwMode="auto">
              <a:xfrm>
                <a:off x="4641850" y="2751138"/>
                <a:ext cx="7938" cy="26988"/>
              </a:xfrm>
              <a:custGeom>
                <a:avLst/>
                <a:gdLst/>
                <a:ahLst/>
                <a:cxnLst>
                  <a:cxn ang="0">
                    <a:pos x="15" y="46"/>
                  </a:cxn>
                  <a:cxn ang="0">
                    <a:pos x="15" y="46"/>
                  </a:cxn>
                  <a:cxn ang="0">
                    <a:pos x="12" y="36"/>
                  </a:cxn>
                  <a:cxn ang="0">
                    <a:pos x="11" y="26"/>
                  </a:cxn>
                  <a:cxn ang="0">
                    <a:pos x="10" y="5"/>
                  </a:cxn>
                  <a:cxn ang="0">
                    <a:pos x="10" y="5"/>
                  </a:cxn>
                  <a:cxn ang="0">
                    <a:pos x="10" y="3"/>
                  </a:cxn>
                  <a:cxn ang="0">
                    <a:pos x="8" y="1"/>
                  </a:cxn>
                  <a:cxn ang="0">
                    <a:pos x="6" y="1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1" y="27"/>
                  </a:cxn>
                  <a:cxn ang="0">
                    <a:pos x="2" y="38"/>
                  </a:cxn>
                  <a:cxn ang="0">
                    <a:pos x="5" y="48"/>
                  </a:cxn>
                  <a:cxn ang="0">
                    <a:pos x="5" y="48"/>
                  </a:cxn>
                  <a:cxn ang="0">
                    <a:pos x="6" y="50"/>
                  </a:cxn>
                  <a:cxn ang="0">
                    <a:pos x="7" y="51"/>
                  </a:cxn>
                  <a:cxn ang="0">
                    <a:pos x="10" y="51"/>
                  </a:cxn>
                  <a:cxn ang="0">
                    <a:pos x="11" y="51"/>
                  </a:cxn>
                  <a:cxn ang="0">
                    <a:pos x="13" y="51"/>
                  </a:cxn>
                  <a:cxn ang="0">
                    <a:pos x="14" y="49"/>
                  </a:cxn>
                  <a:cxn ang="0">
                    <a:pos x="15" y="48"/>
                  </a:cxn>
                  <a:cxn ang="0">
                    <a:pos x="15" y="46"/>
                  </a:cxn>
                  <a:cxn ang="0">
                    <a:pos x="15" y="46"/>
                  </a:cxn>
                </a:cxnLst>
                <a:rect l="0" t="0" r="r" b="b"/>
                <a:pathLst>
                  <a:path w="15" h="51">
                    <a:moveTo>
                      <a:pt x="15" y="46"/>
                    </a:moveTo>
                    <a:lnTo>
                      <a:pt x="15" y="46"/>
                    </a:lnTo>
                    <a:lnTo>
                      <a:pt x="12" y="36"/>
                    </a:lnTo>
                    <a:lnTo>
                      <a:pt x="11" y="26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3"/>
                    </a:lnTo>
                    <a:lnTo>
                      <a:pt x="8" y="1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27"/>
                    </a:lnTo>
                    <a:lnTo>
                      <a:pt x="2" y="38"/>
                    </a:lnTo>
                    <a:lnTo>
                      <a:pt x="5" y="48"/>
                    </a:lnTo>
                    <a:lnTo>
                      <a:pt x="5" y="48"/>
                    </a:lnTo>
                    <a:lnTo>
                      <a:pt x="6" y="50"/>
                    </a:lnTo>
                    <a:lnTo>
                      <a:pt x="7" y="51"/>
                    </a:lnTo>
                    <a:lnTo>
                      <a:pt x="10" y="51"/>
                    </a:lnTo>
                    <a:lnTo>
                      <a:pt x="11" y="51"/>
                    </a:lnTo>
                    <a:lnTo>
                      <a:pt x="13" y="51"/>
                    </a:lnTo>
                    <a:lnTo>
                      <a:pt x="14" y="49"/>
                    </a:lnTo>
                    <a:lnTo>
                      <a:pt x="15" y="48"/>
                    </a:lnTo>
                    <a:lnTo>
                      <a:pt x="15" y="46"/>
                    </a:lnTo>
                    <a:lnTo>
                      <a:pt x="15" y="4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2" name="Freeform 196">
                <a:extLst>
                  <a:ext uri="{FF2B5EF4-FFF2-40B4-BE49-F238E27FC236}">
                    <a16:creationId xmlns:a16="http://schemas.microsoft.com/office/drawing/2014/main" id="{021BF2D9-716F-4B69-A239-6436A80DA8EE}"/>
                  </a:ext>
                </a:extLst>
              </p:cNvPr>
              <p:cNvSpPr/>
              <p:nvPr/>
            </p:nvSpPr>
            <p:spPr bwMode="auto">
              <a:xfrm>
                <a:off x="4675188" y="2751138"/>
                <a:ext cx="12700" cy="34925"/>
              </a:xfrm>
              <a:custGeom>
                <a:avLst/>
                <a:gdLst/>
                <a:ahLst/>
                <a:cxnLst>
                  <a:cxn ang="0">
                    <a:pos x="18" y="39"/>
                  </a:cxn>
                  <a:cxn ang="0">
                    <a:pos x="18" y="39"/>
                  </a:cxn>
                  <a:cxn ang="0">
                    <a:pos x="14" y="31"/>
                  </a:cxn>
                  <a:cxn ang="0">
                    <a:pos x="12" y="23"/>
                  </a:cxn>
                  <a:cxn ang="0">
                    <a:pos x="9" y="13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8" y="3"/>
                  </a:cxn>
                  <a:cxn ang="0">
                    <a:pos x="7" y="1"/>
                  </a:cxn>
                  <a:cxn ang="0">
                    <a:pos x="6" y="1"/>
                  </a:cxn>
                  <a:cxn ang="0">
                    <a:pos x="4" y="0"/>
                  </a:cxn>
                  <a:cxn ang="0">
                    <a:pos x="3" y="1"/>
                  </a:cxn>
                  <a:cxn ang="0">
                    <a:pos x="1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0" y="5"/>
                  </a:cxn>
                  <a:cxn ang="0">
                    <a:pos x="0" y="17"/>
                  </a:cxn>
                  <a:cxn ang="0">
                    <a:pos x="1" y="24"/>
                  </a:cxn>
                  <a:cxn ang="0">
                    <a:pos x="3" y="30"/>
                  </a:cxn>
                  <a:cxn ang="0">
                    <a:pos x="3" y="30"/>
                  </a:cxn>
                  <a:cxn ang="0">
                    <a:pos x="6" y="38"/>
                  </a:cxn>
                  <a:cxn ang="0">
                    <a:pos x="9" y="45"/>
                  </a:cxn>
                  <a:cxn ang="0">
                    <a:pos x="13" y="54"/>
                  </a:cxn>
                  <a:cxn ang="0">
                    <a:pos x="14" y="62"/>
                  </a:cxn>
                  <a:cxn ang="0">
                    <a:pos x="14" y="62"/>
                  </a:cxn>
                  <a:cxn ang="0">
                    <a:pos x="15" y="64"/>
                  </a:cxn>
                  <a:cxn ang="0">
                    <a:pos x="16" y="65"/>
                  </a:cxn>
                  <a:cxn ang="0">
                    <a:pos x="18" y="66"/>
                  </a:cxn>
                  <a:cxn ang="0">
                    <a:pos x="19" y="66"/>
                  </a:cxn>
                  <a:cxn ang="0">
                    <a:pos x="21" y="66"/>
                  </a:cxn>
                  <a:cxn ang="0">
                    <a:pos x="22" y="65"/>
                  </a:cxn>
                  <a:cxn ang="0">
                    <a:pos x="23" y="64"/>
                  </a:cxn>
                  <a:cxn ang="0">
                    <a:pos x="24" y="62"/>
                  </a:cxn>
                  <a:cxn ang="0">
                    <a:pos x="24" y="62"/>
                  </a:cxn>
                  <a:cxn ang="0">
                    <a:pos x="23" y="56"/>
                  </a:cxn>
                  <a:cxn ang="0">
                    <a:pos x="22" y="49"/>
                  </a:cxn>
                  <a:cxn ang="0">
                    <a:pos x="18" y="39"/>
                  </a:cxn>
                  <a:cxn ang="0">
                    <a:pos x="18" y="39"/>
                  </a:cxn>
                </a:cxnLst>
                <a:rect l="0" t="0" r="r" b="b"/>
                <a:pathLst>
                  <a:path w="24" h="66">
                    <a:moveTo>
                      <a:pt x="18" y="39"/>
                    </a:moveTo>
                    <a:lnTo>
                      <a:pt x="18" y="39"/>
                    </a:lnTo>
                    <a:lnTo>
                      <a:pt x="14" y="31"/>
                    </a:lnTo>
                    <a:lnTo>
                      <a:pt x="12" y="23"/>
                    </a:lnTo>
                    <a:lnTo>
                      <a:pt x="9" y="13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8" y="3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17"/>
                    </a:lnTo>
                    <a:lnTo>
                      <a:pt x="1" y="24"/>
                    </a:lnTo>
                    <a:lnTo>
                      <a:pt x="3" y="30"/>
                    </a:lnTo>
                    <a:lnTo>
                      <a:pt x="3" y="30"/>
                    </a:lnTo>
                    <a:lnTo>
                      <a:pt x="6" y="38"/>
                    </a:lnTo>
                    <a:lnTo>
                      <a:pt x="9" y="45"/>
                    </a:lnTo>
                    <a:lnTo>
                      <a:pt x="13" y="54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5" y="64"/>
                    </a:lnTo>
                    <a:lnTo>
                      <a:pt x="16" y="65"/>
                    </a:lnTo>
                    <a:lnTo>
                      <a:pt x="18" y="66"/>
                    </a:lnTo>
                    <a:lnTo>
                      <a:pt x="19" y="66"/>
                    </a:lnTo>
                    <a:lnTo>
                      <a:pt x="21" y="66"/>
                    </a:lnTo>
                    <a:lnTo>
                      <a:pt x="22" y="65"/>
                    </a:lnTo>
                    <a:lnTo>
                      <a:pt x="23" y="64"/>
                    </a:lnTo>
                    <a:lnTo>
                      <a:pt x="24" y="62"/>
                    </a:lnTo>
                    <a:lnTo>
                      <a:pt x="24" y="62"/>
                    </a:lnTo>
                    <a:lnTo>
                      <a:pt x="23" y="56"/>
                    </a:lnTo>
                    <a:lnTo>
                      <a:pt x="22" y="49"/>
                    </a:lnTo>
                    <a:lnTo>
                      <a:pt x="18" y="39"/>
                    </a:lnTo>
                    <a:lnTo>
                      <a:pt x="18" y="39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3" name="Freeform 197">
                <a:extLst>
                  <a:ext uri="{FF2B5EF4-FFF2-40B4-BE49-F238E27FC236}">
                    <a16:creationId xmlns:a16="http://schemas.microsoft.com/office/drawing/2014/main" id="{A3BA9580-FC4A-4BA2-85D3-40F3D7628023}"/>
                  </a:ext>
                </a:extLst>
              </p:cNvPr>
              <p:cNvSpPr/>
              <p:nvPr/>
            </p:nvSpPr>
            <p:spPr bwMode="auto">
              <a:xfrm>
                <a:off x="4710113" y="2759075"/>
                <a:ext cx="9525" cy="44450"/>
              </a:xfrm>
              <a:custGeom>
                <a:avLst/>
                <a:gdLst/>
                <a:ahLst/>
                <a:cxnLst>
                  <a:cxn ang="0">
                    <a:pos x="10" y="4"/>
                  </a:cxn>
                  <a:cxn ang="0">
                    <a:pos x="10" y="4"/>
                  </a:cxn>
                  <a:cxn ang="0">
                    <a:pos x="10" y="2"/>
                  </a:cxn>
                  <a:cxn ang="0">
                    <a:pos x="9" y="1"/>
                  </a:cxn>
                  <a:cxn ang="0">
                    <a:pos x="6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1" y="24"/>
                  </a:cxn>
                  <a:cxn ang="0">
                    <a:pos x="3" y="44"/>
                  </a:cxn>
                  <a:cxn ang="0">
                    <a:pos x="6" y="63"/>
                  </a:cxn>
                  <a:cxn ang="0">
                    <a:pos x="10" y="82"/>
                  </a:cxn>
                  <a:cxn ang="0">
                    <a:pos x="10" y="82"/>
                  </a:cxn>
                  <a:cxn ang="0">
                    <a:pos x="11" y="84"/>
                  </a:cxn>
                  <a:cxn ang="0">
                    <a:pos x="12" y="85"/>
                  </a:cxn>
                  <a:cxn ang="0">
                    <a:pos x="14" y="85"/>
                  </a:cxn>
                  <a:cxn ang="0">
                    <a:pos x="16" y="85"/>
                  </a:cxn>
                  <a:cxn ang="0">
                    <a:pos x="17" y="84"/>
                  </a:cxn>
                  <a:cxn ang="0">
                    <a:pos x="18" y="83"/>
                  </a:cxn>
                  <a:cxn ang="0">
                    <a:pos x="19" y="82"/>
                  </a:cxn>
                  <a:cxn ang="0">
                    <a:pos x="19" y="80"/>
                  </a:cxn>
                  <a:cxn ang="0">
                    <a:pos x="19" y="80"/>
                  </a:cxn>
                  <a:cxn ang="0">
                    <a:pos x="16" y="61"/>
                  </a:cxn>
                  <a:cxn ang="0">
                    <a:pos x="13" y="43"/>
                  </a:cxn>
                  <a:cxn ang="0">
                    <a:pos x="11" y="24"/>
                  </a:cxn>
                  <a:cxn ang="0">
                    <a:pos x="10" y="4"/>
                  </a:cxn>
                  <a:cxn ang="0">
                    <a:pos x="10" y="4"/>
                  </a:cxn>
                </a:cxnLst>
                <a:rect l="0" t="0" r="r" b="b"/>
                <a:pathLst>
                  <a:path w="19" h="85">
                    <a:moveTo>
                      <a:pt x="10" y="4"/>
                    </a:moveTo>
                    <a:lnTo>
                      <a:pt x="10" y="4"/>
                    </a:lnTo>
                    <a:lnTo>
                      <a:pt x="10" y="2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1" y="24"/>
                    </a:lnTo>
                    <a:lnTo>
                      <a:pt x="3" y="44"/>
                    </a:lnTo>
                    <a:lnTo>
                      <a:pt x="6" y="63"/>
                    </a:lnTo>
                    <a:lnTo>
                      <a:pt x="10" y="82"/>
                    </a:lnTo>
                    <a:lnTo>
                      <a:pt x="10" y="82"/>
                    </a:lnTo>
                    <a:lnTo>
                      <a:pt x="11" y="84"/>
                    </a:lnTo>
                    <a:lnTo>
                      <a:pt x="12" y="85"/>
                    </a:lnTo>
                    <a:lnTo>
                      <a:pt x="14" y="85"/>
                    </a:lnTo>
                    <a:lnTo>
                      <a:pt x="16" y="85"/>
                    </a:lnTo>
                    <a:lnTo>
                      <a:pt x="17" y="84"/>
                    </a:lnTo>
                    <a:lnTo>
                      <a:pt x="18" y="83"/>
                    </a:lnTo>
                    <a:lnTo>
                      <a:pt x="19" y="82"/>
                    </a:lnTo>
                    <a:lnTo>
                      <a:pt x="19" y="80"/>
                    </a:lnTo>
                    <a:lnTo>
                      <a:pt x="19" y="80"/>
                    </a:lnTo>
                    <a:lnTo>
                      <a:pt x="16" y="61"/>
                    </a:lnTo>
                    <a:lnTo>
                      <a:pt x="13" y="43"/>
                    </a:lnTo>
                    <a:lnTo>
                      <a:pt x="11" y="24"/>
                    </a:lnTo>
                    <a:lnTo>
                      <a:pt x="10" y="4"/>
                    </a:lnTo>
                    <a:lnTo>
                      <a:pt x="10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4" name="Freeform 198">
                <a:extLst>
                  <a:ext uri="{FF2B5EF4-FFF2-40B4-BE49-F238E27FC236}">
                    <a16:creationId xmlns:a16="http://schemas.microsoft.com/office/drawing/2014/main" id="{25443D7E-7E2D-4DD3-B20A-FF5233F47624}"/>
                  </a:ext>
                </a:extLst>
              </p:cNvPr>
              <p:cNvSpPr/>
              <p:nvPr/>
            </p:nvSpPr>
            <p:spPr bwMode="auto">
              <a:xfrm>
                <a:off x="4416425" y="2370138"/>
                <a:ext cx="15875" cy="106363"/>
              </a:xfrm>
              <a:custGeom>
                <a:avLst/>
                <a:gdLst/>
                <a:ahLst/>
                <a:cxnLst>
                  <a:cxn ang="0">
                    <a:pos x="19" y="3"/>
                  </a:cxn>
                  <a:cxn ang="0">
                    <a:pos x="19" y="3"/>
                  </a:cxn>
                  <a:cxn ang="0">
                    <a:pos x="14" y="24"/>
                  </a:cxn>
                  <a:cxn ang="0">
                    <a:pos x="13" y="34"/>
                  </a:cxn>
                  <a:cxn ang="0">
                    <a:pos x="13" y="45"/>
                  </a:cxn>
                  <a:cxn ang="0">
                    <a:pos x="13" y="98"/>
                  </a:cxn>
                  <a:cxn ang="0">
                    <a:pos x="13" y="98"/>
                  </a:cxn>
                  <a:cxn ang="0">
                    <a:pos x="13" y="124"/>
                  </a:cxn>
                  <a:cxn ang="0">
                    <a:pos x="12" y="136"/>
                  </a:cxn>
                  <a:cxn ang="0">
                    <a:pos x="10" y="149"/>
                  </a:cxn>
                  <a:cxn ang="0">
                    <a:pos x="10" y="149"/>
                  </a:cxn>
                  <a:cxn ang="0">
                    <a:pos x="4" y="171"/>
                  </a:cxn>
                  <a:cxn ang="0">
                    <a:pos x="2" y="183"/>
                  </a:cxn>
                  <a:cxn ang="0">
                    <a:pos x="0" y="194"/>
                  </a:cxn>
                  <a:cxn ang="0">
                    <a:pos x="0" y="194"/>
                  </a:cxn>
                  <a:cxn ang="0">
                    <a:pos x="1" y="196"/>
                  </a:cxn>
                  <a:cxn ang="0">
                    <a:pos x="2" y="197"/>
                  </a:cxn>
                  <a:cxn ang="0">
                    <a:pos x="3" y="198"/>
                  </a:cxn>
                  <a:cxn ang="0">
                    <a:pos x="5" y="199"/>
                  </a:cxn>
                  <a:cxn ang="0">
                    <a:pos x="6" y="198"/>
                  </a:cxn>
                  <a:cxn ang="0">
                    <a:pos x="8" y="197"/>
                  </a:cxn>
                  <a:cxn ang="0">
                    <a:pos x="9" y="196"/>
                  </a:cxn>
                  <a:cxn ang="0">
                    <a:pos x="10" y="194"/>
                  </a:cxn>
                  <a:cxn ang="0">
                    <a:pos x="10" y="194"/>
                  </a:cxn>
                  <a:cxn ang="0">
                    <a:pos x="11" y="182"/>
                  </a:cxn>
                  <a:cxn ang="0">
                    <a:pos x="14" y="169"/>
                  </a:cxn>
                  <a:cxn ang="0">
                    <a:pos x="20" y="144"/>
                  </a:cxn>
                  <a:cxn ang="0">
                    <a:pos x="20" y="144"/>
                  </a:cxn>
                  <a:cxn ang="0">
                    <a:pos x="22" y="135"/>
                  </a:cxn>
                  <a:cxn ang="0">
                    <a:pos x="22" y="125"/>
                  </a:cxn>
                  <a:cxn ang="0">
                    <a:pos x="22" y="105"/>
                  </a:cxn>
                  <a:cxn ang="0">
                    <a:pos x="22" y="105"/>
                  </a:cxn>
                  <a:cxn ang="0">
                    <a:pos x="22" y="80"/>
                  </a:cxn>
                  <a:cxn ang="0">
                    <a:pos x="22" y="55"/>
                  </a:cxn>
                  <a:cxn ang="0">
                    <a:pos x="23" y="31"/>
                  </a:cxn>
                  <a:cxn ang="0">
                    <a:pos x="25" y="18"/>
                  </a:cxn>
                  <a:cxn ang="0">
                    <a:pos x="29" y="6"/>
                  </a:cxn>
                  <a:cxn ang="0">
                    <a:pos x="29" y="6"/>
                  </a:cxn>
                  <a:cxn ang="0">
                    <a:pos x="29" y="4"/>
                  </a:cxn>
                  <a:cxn ang="0">
                    <a:pos x="28" y="2"/>
                  </a:cxn>
                  <a:cxn ang="0">
                    <a:pos x="27" y="1"/>
                  </a:cxn>
                  <a:cxn ang="0">
                    <a:pos x="24" y="0"/>
                  </a:cxn>
                  <a:cxn ang="0">
                    <a:pos x="23" y="0"/>
                  </a:cxn>
                  <a:cxn ang="0">
                    <a:pos x="21" y="0"/>
                  </a:cxn>
                  <a:cxn ang="0">
                    <a:pos x="20" y="2"/>
                  </a:cxn>
                  <a:cxn ang="0">
                    <a:pos x="19" y="3"/>
                  </a:cxn>
                  <a:cxn ang="0">
                    <a:pos x="19" y="3"/>
                  </a:cxn>
                </a:cxnLst>
                <a:rect l="0" t="0" r="r" b="b"/>
                <a:pathLst>
                  <a:path w="29" h="199">
                    <a:moveTo>
                      <a:pt x="19" y="3"/>
                    </a:moveTo>
                    <a:lnTo>
                      <a:pt x="19" y="3"/>
                    </a:lnTo>
                    <a:lnTo>
                      <a:pt x="14" y="24"/>
                    </a:lnTo>
                    <a:lnTo>
                      <a:pt x="13" y="34"/>
                    </a:lnTo>
                    <a:lnTo>
                      <a:pt x="13" y="45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124"/>
                    </a:lnTo>
                    <a:lnTo>
                      <a:pt x="12" y="136"/>
                    </a:lnTo>
                    <a:lnTo>
                      <a:pt x="10" y="149"/>
                    </a:lnTo>
                    <a:lnTo>
                      <a:pt x="10" y="149"/>
                    </a:lnTo>
                    <a:lnTo>
                      <a:pt x="4" y="171"/>
                    </a:lnTo>
                    <a:lnTo>
                      <a:pt x="2" y="183"/>
                    </a:lnTo>
                    <a:lnTo>
                      <a:pt x="0" y="194"/>
                    </a:lnTo>
                    <a:lnTo>
                      <a:pt x="0" y="194"/>
                    </a:lnTo>
                    <a:lnTo>
                      <a:pt x="1" y="196"/>
                    </a:lnTo>
                    <a:lnTo>
                      <a:pt x="2" y="197"/>
                    </a:lnTo>
                    <a:lnTo>
                      <a:pt x="3" y="198"/>
                    </a:lnTo>
                    <a:lnTo>
                      <a:pt x="5" y="199"/>
                    </a:lnTo>
                    <a:lnTo>
                      <a:pt x="6" y="198"/>
                    </a:lnTo>
                    <a:lnTo>
                      <a:pt x="8" y="197"/>
                    </a:lnTo>
                    <a:lnTo>
                      <a:pt x="9" y="196"/>
                    </a:lnTo>
                    <a:lnTo>
                      <a:pt x="10" y="194"/>
                    </a:lnTo>
                    <a:lnTo>
                      <a:pt x="10" y="194"/>
                    </a:lnTo>
                    <a:lnTo>
                      <a:pt x="11" y="182"/>
                    </a:lnTo>
                    <a:lnTo>
                      <a:pt x="14" y="169"/>
                    </a:lnTo>
                    <a:lnTo>
                      <a:pt x="20" y="144"/>
                    </a:lnTo>
                    <a:lnTo>
                      <a:pt x="20" y="144"/>
                    </a:lnTo>
                    <a:lnTo>
                      <a:pt x="22" y="135"/>
                    </a:lnTo>
                    <a:lnTo>
                      <a:pt x="22" y="125"/>
                    </a:lnTo>
                    <a:lnTo>
                      <a:pt x="22" y="105"/>
                    </a:lnTo>
                    <a:lnTo>
                      <a:pt x="22" y="105"/>
                    </a:lnTo>
                    <a:lnTo>
                      <a:pt x="22" y="80"/>
                    </a:lnTo>
                    <a:lnTo>
                      <a:pt x="22" y="55"/>
                    </a:lnTo>
                    <a:lnTo>
                      <a:pt x="23" y="31"/>
                    </a:lnTo>
                    <a:lnTo>
                      <a:pt x="25" y="18"/>
                    </a:lnTo>
                    <a:lnTo>
                      <a:pt x="29" y="6"/>
                    </a:lnTo>
                    <a:lnTo>
                      <a:pt x="29" y="6"/>
                    </a:lnTo>
                    <a:lnTo>
                      <a:pt x="29" y="4"/>
                    </a:lnTo>
                    <a:lnTo>
                      <a:pt x="28" y="2"/>
                    </a:lnTo>
                    <a:lnTo>
                      <a:pt x="27" y="1"/>
                    </a:lnTo>
                    <a:lnTo>
                      <a:pt x="24" y="0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20" y="2"/>
                    </a:lnTo>
                    <a:lnTo>
                      <a:pt x="19" y="3"/>
                    </a:lnTo>
                    <a:lnTo>
                      <a:pt x="19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5" name="Freeform 199">
                <a:extLst>
                  <a:ext uri="{FF2B5EF4-FFF2-40B4-BE49-F238E27FC236}">
                    <a16:creationId xmlns:a16="http://schemas.microsoft.com/office/drawing/2014/main" id="{A90895D1-0900-4DC7-A9C4-FF5E7B18A46B}"/>
                  </a:ext>
                </a:extLst>
              </p:cNvPr>
              <p:cNvSpPr/>
              <p:nvPr/>
            </p:nvSpPr>
            <p:spPr bwMode="auto">
              <a:xfrm>
                <a:off x="4464050" y="2424113"/>
                <a:ext cx="19050" cy="88900"/>
              </a:xfrm>
              <a:custGeom>
                <a:avLst/>
                <a:gdLst/>
                <a:ahLst/>
                <a:cxnLst>
                  <a:cxn ang="0">
                    <a:pos x="26" y="3"/>
                  </a:cxn>
                  <a:cxn ang="0">
                    <a:pos x="26" y="3"/>
                  </a:cxn>
                  <a:cxn ang="0">
                    <a:pos x="18" y="42"/>
                  </a:cxn>
                  <a:cxn ang="0">
                    <a:pos x="11" y="83"/>
                  </a:cxn>
                  <a:cxn ang="0">
                    <a:pos x="6" y="123"/>
                  </a:cxn>
                  <a:cxn ang="0">
                    <a:pos x="0" y="162"/>
                  </a:cxn>
                  <a:cxn ang="0">
                    <a:pos x="0" y="162"/>
                  </a:cxn>
                  <a:cxn ang="0">
                    <a:pos x="0" y="164"/>
                  </a:cxn>
                  <a:cxn ang="0">
                    <a:pos x="2" y="166"/>
                  </a:cxn>
                  <a:cxn ang="0">
                    <a:pos x="3" y="167"/>
                  </a:cxn>
                  <a:cxn ang="0">
                    <a:pos x="5" y="167"/>
                  </a:cxn>
                  <a:cxn ang="0">
                    <a:pos x="8" y="166"/>
                  </a:cxn>
                  <a:cxn ang="0">
                    <a:pos x="10" y="164"/>
                  </a:cxn>
                  <a:cxn ang="0">
                    <a:pos x="10" y="162"/>
                  </a:cxn>
                  <a:cxn ang="0">
                    <a:pos x="10" y="162"/>
                  </a:cxn>
                  <a:cxn ang="0">
                    <a:pos x="15" y="123"/>
                  </a:cxn>
                  <a:cxn ang="0">
                    <a:pos x="20" y="84"/>
                  </a:cxn>
                  <a:cxn ang="0">
                    <a:pos x="26" y="45"/>
                  </a:cxn>
                  <a:cxn ang="0">
                    <a:pos x="36" y="6"/>
                  </a:cxn>
                  <a:cxn ang="0">
                    <a:pos x="36" y="6"/>
                  </a:cxn>
                  <a:cxn ang="0">
                    <a:pos x="36" y="4"/>
                  </a:cxn>
                  <a:cxn ang="0">
                    <a:pos x="35" y="2"/>
                  </a:cxn>
                  <a:cxn ang="0">
                    <a:pos x="34" y="1"/>
                  </a:cxn>
                  <a:cxn ang="0">
                    <a:pos x="31" y="0"/>
                  </a:cxn>
                  <a:cxn ang="0">
                    <a:pos x="29" y="0"/>
                  </a:cxn>
                  <a:cxn ang="0">
                    <a:pos x="28" y="0"/>
                  </a:cxn>
                  <a:cxn ang="0">
                    <a:pos x="26" y="1"/>
                  </a:cxn>
                  <a:cxn ang="0">
                    <a:pos x="26" y="3"/>
                  </a:cxn>
                  <a:cxn ang="0">
                    <a:pos x="26" y="3"/>
                  </a:cxn>
                </a:cxnLst>
                <a:rect l="0" t="0" r="r" b="b"/>
                <a:pathLst>
                  <a:path w="36" h="167">
                    <a:moveTo>
                      <a:pt x="26" y="3"/>
                    </a:moveTo>
                    <a:lnTo>
                      <a:pt x="26" y="3"/>
                    </a:lnTo>
                    <a:lnTo>
                      <a:pt x="18" y="42"/>
                    </a:lnTo>
                    <a:lnTo>
                      <a:pt x="11" y="83"/>
                    </a:lnTo>
                    <a:lnTo>
                      <a:pt x="6" y="123"/>
                    </a:lnTo>
                    <a:lnTo>
                      <a:pt x="0" y="162"/>
                    </a:lnTo>
                    <a:lnTo>
                      <a:pt x="0" y="162"/>
                    </a:lnTo>
                    <a:lnTo>
                      <a:pt x="0" y="164"/>
                    </a:lnTo>
                    <a:lnTo>
                      <a:pt x="2" y="166"/>
                    </a:lnTo>
                    <a:lnTo>
                      <a:pt x="3" y="167"/>
                    </a:lnTo>
                    <a:lnTo>
                      <a:pt x="5" y="167"/>
                    </a:lnTo>
                    <a:lnTo>
                      <a:pt x="8" y="166"/>
                    </a:lnTo>
                    <a:lnTo>
                      <a:pt x="10" y="164"/>
                    </a:lnTo>
                    <a:lnTo>
                      <a:pt x="10" y="162"/>
                    </a:lnTo>
                    <a:lnTo>
                      <a:pt x="10" y="162"/>
                    </a:lnTo>
                    <a:lnTo>
                      <a:pt x="15" y="123"/>
                    </a:lnTo>
                    <a:lnTo>
                      <a:pt x="20" y="84"/>
                    </a:lnTo>
                    <a:lnTo>
                      <a:pt x="26" y="45"/>
                    </a:lnTo>
                    <a:lnTo>
                      <a:pt x="36" y="6"/>
                    </a:lnTo>
                    <a:lnTo>
                      <a:pt x="36" y="6"/>
                    </a:lnTo>
                    <a:lnTo>
                      <a:pt x="36" y="4"/>
                    </a:lnTo>
                    <a:lnTo>
                      <a:pt x="35" y="2"/>
                    </a:lnTo>
                    <a:lnTo>
                      <a:pt x="34" y="1"/>
                    </a:lnTo>
                    <a:lnTo>
                      <a:pt x="31" y="0"/>
                    </a:lnTo>
                    <a:lnTo>
                      <a:pt x="29" y="0"/>
                    </a:lnTo>
                    <a:lnTo>
                      <a:pt x="28" y="0"/>
                    </a:lnTo>
                    <a:lnTo>
                      <a:pt x="26" y="1"/>
                    </a:lnTo>
                    <a:lnTo>
                      <a:pt x="26" y="3"/>
                    </a:lnTo>
                    <a:lnTo>
                      <a:pt x="26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6" name="Freeform 200">
                <a:extLst>
                  <a:ext uri="{FF2B5EF4-FFF2-40B4-BE49-F238E27FC236}">
                    <a16:creationId xmlns:a16="http://schemas.microsoft.com/office/drawing/2014/main" id="{BB5A9A44-4A9A-47BF-BF10-D805D8EADAD8}"/>
                  </a:ext>
                </a:extLst>
              </p:cNvPr>
              <p:cNvSpPr/>
              <p:nvPr/>
            </p:nvSpPr>
            <p:spPr bwMode="auto">
              <a:xfrm>
                <a:off x="4521200" y="2484438"/>
                <a:ext cx="17463" cy="95250"/>
              </a:xfrm>
              <a:custGeom>
                <a:avLst/>
                <a:gdLst/>
                <a:ahLst/>
                <a:cxnLst>
                  <a:cxn ang="0">
                    <a:pos x="26" y="5"/>
                  </a:cxn>
                  <a:cxn ang="0">
                    <a:pos x="26" y="5"/>
                  </a:cxn>
                  <a:cxn ang="0">
                    <a:pos x="25" y="26"/>
                  </a:cxn>
                  <a:cxn ang="0">
                    <a:pos x="23" y="46"/>
                  </a:cxn>
                  <a:cxn ang="0">
                    <a:pos x="20" y="67"/>
                  </a:cxn>
                  <a:cxn ang="0">
                    <a:pos x="14" y="88"/>
                  </a:cxn>
                  <a:cxn ang="0">
                    <a:pos x="14" y="88"/>
                  </a:cxn>
                  <a:cxn ang="0">
                    <a:pos x="11" y="98"/>
                  </a:cxn>
                  <a:cxn ang="0">
                    <a:pos x="9" y="109"/>
                  </a:cxn>
                  <a:cxn ang="0">
                    <a:pos x="6" y="131"/>
                  </a:cxn>
                  <a:cxn ang="0">
                    <a:pos x="3" y="153"/>
                  </a:cxn>
                  <a:cxn ang="0">
                    <a:pos x="0" y="174"/>
                  </a:cxn>
                  <a:cxn ang="0">
                    <a:pos x="0" y="174"/>
                  </a:cxn>
                  <a:cxn ang="0">
                    <a:pos x="0" y="176"/>
                  </a:cxn>
                  <a:cxn ang="0">
                    <a:pos x="1" y="177"/>
                  </a:cxn>
                  <a:cxn ang="0">
                    <a:pos x="4" y="179"/>
                  </a:cxn>
                  <a:cxn ang="0">
                    <a:pos x="6" y="179"/>
                  </a:cxn>
                  <a:cxn ang="0">
                    <a:pos x="7" y="179"/>
                  </a:cxn>
                  <a:cxn ang="0">
                    <a:pos x="8" y="178"/>
                  </a:cxn>
                  <a:cxn ang="0">
                    <a:pos x="9" y="176"/>
                  </a:cxn>
                  <a:cxn ang="0">
                    <a:pos x="9" y="176"/>
                  </a:cxn>
                  <a:cxn ang="0">
                    <a:pos x="12" y="155"/>
                  </a:cxn>
                  <a:cxn ang="0">
                    <a:pos x="15" y="133"/>
                  </a:cxn>
                  <a:cxn ang="0">
                    <a:pos x="18" y="111"/>
                  </a:cxn>
                  <a:cxn ang="0">
                    <a:pos x="24" y="91"/>
                  </a:cxn>
                  <a:cxn ang="0">
                    <a:pos x="24" y="91"/>
                  </a:cxn>
                  <a:cxn ang="0">
                    <a:pos x="28" y="69"/>
                  </a:cxn>
                  <a:cxn ang="0">
                    <a:pos x="32" y="48"/>
                  </a:cxn>
                  <a:cxn ang="0">
                    <a:pos x="34" y="27"/>
                  </a:cxn>
                  <a:cxn ang="0">
                    <a:pos x="35" y="5"/>
                  </a:cxn>
                  <a:cxn ang="0">
                    <a:pos x="35" y="5"/>
                  </a:cxn>
                  <a:cxn ang="0">
                    <a:pos x="34" y="3"/>
                  </a:cxn>
                  <a:cxn ang="0">
                    <a:pos x="33" y="1"/>
                  </a:cxn>
                  <a:cxn ang="0">
                    <a:pos x="32" y="0"/>
                  </a:cxn>
                  <a:cxn ang="0">
                    <a:pos x="30" y="0"/>
                  </a:cxn>
                  <a:cxn ang="0">
                    <a:pos x="28" y="0"/>
                  </a:cxn>
                  <a:cxn ang="0">
                    <a:pos x="27" y="1"/>
                  </a:cxn>
                  <a:cxn ang="0">
                    <a:pos x="26" y="3"/>
                  </a:cxn>
                  <a:cxn ang="0">
                    <a:pos x="26" y="5"/>
                  </a:cxn>
                  <a:cxn ang="0">
                    <a:pos x="26" y="5"/>
                  </a:cxn>
                </a:cxnLst>
                <a:rect l="0" t="0" r="r" b="b"/>
                <a:pathLst>
                  <a:path w="35" h="179">
                    <a:moveTo>
                      <a:pt x="26" y="5"/>
                    </a:moveTo>
                    <a:lnTo>
                      <a:pt x="26" y="5"/>
                    </a:lnTo>
                    <a:lnTo>
                      <a:pt x="25" y="26"/>
                    </a:lnTo>
                    <a:lnTo>
                      <a:pt x="23" y="46"/>
                    </a:lnTo>
                    <a:lnTo>
                      <a:pt x="20" y="67"/>
                    </a:lnTo>
                    <a:lnTo>
                      <a:pt x="14" y="88"/>
                    </a:lnTo>
                    <a:lnTo>
                      <a:pt x="14" y="88"/>
                    </a:lnTo>
                    <a:lnTo>
                      <a:pt x="11" y="98"/>
                    </a:lnTo>
                    <a:lnTo>
                      <a:pt x="9" y="109"/>
                    </a:lnTo>
                    <a:lnTo>
                      <a:pt x="6" y="131"/>
                    </a:lnTo>
                    <a:lnTo>
                      <a:pt x="3" y="153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0" y="176"/>
                    </a:lnTo>
                    <a:lnTo>
                      <a:pt x="1" y="177"/>
                    </a:lnTo>
                    <a:lnTo>
                      <a:pt x="4" y="179"/>
                    </a:lnTo>
                    <a:lnTo>
                      <a:pt x="6" y="179"/>
                    </a:lnTo>
                    <a:lnTo>
                      <a:pt x="7" y="179"/>
                    </a:lnTo>
                    <a:lnTo>
                      <a:pt x="8" y="178"/>
                    </a:lnTo>
                    <a:lnTo>
                      <a:pt x="9" y="176"/>
                    </a:lnTo>
                    <a:lnTo>
                      <a:pt x="9" y="176"/>
                    </a:lnTo>
                    <a:lnTo>
                      <a:pt x="12" y="155"/>
                    </a:lnTo>
                    <a:lnTo>
                      <a:pt x="15" y="133"/>
                    </a:lnTo>
                    <a:lnTo>
                      <a:pt x="18" y="111"/>
                    </a:lnTo>
                    <a:lnTo>
                      <a:pt x="24" y="91"/>
                    </a:lnTo>
                    <a:lnTo>
                      <a:pt x="24" y="91"/>
                    </a:lnTo>
                    <a:lnTo>
                      <a:pt x="28" y="69"/>
                    </a:lnTo>
                    <a:lnTo>
                      <a:pt x="32" y="48"/>
                    </a:lnTo>
                    <a:lnTo>
                      <a:pt x="34" y="27"/>
                    </a:lnTo>
                    <a:lnTo>
                      <a:pt x="35" y="5"/>
                    </a:lnTo>
                    <a:lnTo>
                      <a:pt x="35" y="5"/>
                    </a:lnTo>
                    <a:lnTo>
                      <a:pt x="34" y="3"/>
                    </a:lnTo>
                    <a:lnTo>
                      <a:pt x="33" y="1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8" y="0"/>
                    </a:lnTo>
                    <a:lnTo>
                      <a:pt x="27" y="1"/>
                    </a:lnTo>
                    <a:lnTo>
                      <a:pt x="26" y="3"/>
                    </a:lnTo>
                    <a:lnTo>
                      <a:pt x="26" y="5"/>
                    </a:lnTo>
                    <a:lnTo>
                      <a:pt x="26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7" name="Freeform 201">
                <a:extLst>
                  <a:ext uri="{FF2B5EF4-FFF2-40B4-BE49-F238E27FC236}">
                    <a16:creationId xmlns:a16="http://schemas.microsoft.com/office/drawing/2014/main" id="{C42E383D-AD31-4368-8DA2-4359198E7F11}"/>
                  </a:ext>
                </a:extLst>
              </p:cNvPr>
              <p:cNvSpPr/>
              <p:nvPr/>
            </p:nvSpPr>
            <p:spPr bwMode="auto">
              <a:xfrm>
                <a:off x="4570413" y="2508250"/>
                <a:ext cx="12700" cy="41275"/>
              </a:xfrm>
              <a:custGeom>
                <a:avLst/>
                <a:gdLst/>
                <a:ahLst/>
                <a:cxnLst>
                  <a:cxn ang="0">
                    <a:pos x="12" y="3"/>
                  </a:cxn>
                  <a:cxn ang="0">
                    <a:pos x="12" y="3"/>
                  </a:cxn>
                  <a:cxn ang="0">
                    <a:pos x="8" y="21"/>
                  </a:cxn>
                  <a:cxn ang="0">
                    <a:pos x="6" y="38"/>
                  </a:cxn>
                  <a:cxn ang="0">
                    <a:pos x="3" y="56"/>
                  </a:cxn>
                  <a:cxn ang="0">
                    <a:pos x="0" y="73"/>
                  </a:cxn>
                  <a:cxn ang="0">
                    <a:pos x="0" y="73"/>
                  </a:cxn>
                  <a:cxn ang="0">
                    <a:pos x="0" y="76"/>
                  </a:cxn>
                  <a:cxn ang="0">
                    <a:pos x="1" y="77"/>
                  </a:cxn>
                  <a:cxn ang="0">
                    <a:pos x="2" y="78"/>
                  </a:cxn>
                  <a:cxn ang="0">
                    <a:pos x="3" y="79"/>
                  </a:cxn>
                  <a:cxn ang="0">
                    <a:pos x="5" y="79"/>
                  </a:cxn>
                  <a:cxn ang="0">
                    <a:pos x="7" y="79"/>
                  </a:cxn>
                  <a:cxn ang="0">
                    <a:pos x="8" y="78"/>
                  </a:cxn>
                  <a:cxn ang="0">
                    <a:pos x="9" y="76"/>
                  </a:cxn>
                  <a:cxn ang="0">
                    <a:pos x="9" y="76"/>
                  </a:cxn>
                  <a:cxn ang="0">
                    <a:pos x="12" y="58"/>
                  </a:cxn>
                  <a:cxn ang="0">
                    <a:pos x="14" y="40"/>
                  </a:cxn>
                  <a:cxn ang="0">
                    <a:pos x="17" y="23"/>
                  </a:cxn>
                  <a:cxn ang="0">
                    <a:pos x="22" y="6"/>
                  </a:cxn>
                  <a:cxn ang="0">
                    <a:pos x="22" y="6"/>
                  </a:cxn>
                  <a:cxn ang="0">
                    <a:pos x="22" y="4"/>
                  </a:cxn>
                  <a:cxn ang="0">
                    <a:pos x="22" y="2"/>
                  </a:cxn>
                  <a:cxn ang="0">
                    <a:pos x="21" y="1"/>
                  </a:cxn>
                  <a:cxn ang="0">
                    <a:pos x="19" y="0"/>
                  </a:cxn>
                  <a:cxn ang="0">
                    <a:pos x="16" y="0"/>
                  </a:cxn>
                  <a:cxn ang="0">
                    <a:pos x="15" y="0"/>
                  </a:cxn>
                  <a:cxn ang="0">
                    <a:pos x="13" y="1"/>
                  </a:cxn>
                  <a:cxn ang="0">
                    <a:pos x="12" y="3"/>
                  </a:cxn>
                  <a:cxn ang="0">
                    <a:pos x="12" y="3"/>
                  </a:cxn>
                </a:cxnLst>
                <a:rect l="0" t="0" r="r" b="b"/>
                <a:pathLst>
                  <a:path w="22" h="79">
                    <a:moveTo>
                      <a:pt x="12" y="3"/>
                    </a:moveTo>
                    <a:lnTo>
                      <a:pt x="12" y="3"/>
                    </a:lnTo>
                    <a:lnTo>
                      <a:pt x="8" y="21"/>
                    </a:lnTo>
                    <a:lnTo>
                      <a:pt x="6" y="38"/>
                    </a:lnTo>
                    <a:lnTo>
                      <a:pt x="3" y="56"/>
                    </a:lnTo>
                    <a:lnTo>
                      <a:pt x="0" y="73"/>
                    </a:lnTo>
                    <a:lnTo>
                      <a:pt x="0" y="73"/>
                    </a:lnTo>
                    <a:lnTo>
                      <a:pt x="0" y="76"/>
                    </a:lnTo>
                    <a:lnTo>
                      <a:pt x="1" y="77"/>
                    </a:lnTo>
                    <a:lnTo>
                      <a:pt x="2" y="78"/>
                    </a:lnTo>
                    <a:lnTo>
                      <a:pt x="3" y="79"/>
                    </a:lnTo>
                    <a:lnTo>
                      <a:pt x="5" y="79"/>
                    </a:lnTo>
                    <a:lnTo>
                      <a:pt x="7" y="79"/>
                    </a:lnTo>
                    <a:lnTo>
                      <a:pt x="8" y="78"/>
                    </a:lnTo>
                    <a:lnTo>
                      <a:pt x="9" y="76"/>
                    </a:lnTo>
                    <a:lnTo>
                      <a:pt x="9" y="76"/>
                    </a:lnTo>
                    <a:lnTo>
                      <a:pt x="12" y="58"/>
                    </a:lnTo>
                    <a:lnTo>
                      <a:pt x="14" y="40"/>
                    </a:lnTo>
                    <a:lnTo>
                      <a:pt x="17" y="23"/>
                    </a:lnTo>
                    <a:lnTo>
                      <a:pt x="22" y="6"/>
                    </a:lnTo>
                    <a:lnTo>
                      <a:pt x="22" y="6"/>
                    </a:lnTo>
                    <a:lnTo>
                      <a:pt x="22" y="4"/>
                    </a:lnTo>
                    <a:lnTo>
                      <a:pt x="22" y="2"/>
                    </a:lnTo>
                    <a:lnTo>
                      <a:pt x="21" y="1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5" y="0"/>
                    </a:lnTo>
                    <a:lnTo>
                      <a:pt x="13" y="1"/>
                    </a:lnTo>
                    <a:lnTo>
                      <a:pt x="12" y="3"/>
                    </a:lnTo>
                    <a:lnTo>
                      <a:pt x="12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8" name="Freeform 202">
                <a:extLst>
                  <a:ext uri="{FF2B5EF4-FFF2-40B4-BE49-F238E27FC236}">
                    <a16:creationId xmlns:a16="http://schemas.microsoft.com/office/drawing/2014/main" id="{FD5DC5C8-88B2-42E7-8D70-75254E7E9D7B}"/>
                  </a:ext>
                </a:extLst>
              </p:cNvPr>
              <p:cNvSpPr/>
              <p:nvPr/>
            </p:nvSpPr>
            <p:spPr bwMode="auto">
              <a:xfrm>
                <a:off x="4603750" y="2557463"/>
                <a:ext cx="15875" cy="46038"/>
              </a:xfrm>
              <a:custGeom>
                <a:avLst/>
                <a:gdLst/>
                <a:ahLst/>
                <a:cxnLst>
                  <a:cxn ang="0">
                    <a:pos x="20" y="3"/>
                  </a:cxn>
                  <a:cxn ang="0">
                    <a:pos x="20" y="3"/>
                  </a:cxn>
                  <a:cxn ang="0">
                    <a:pos x="0" y="79"/>
                  </a:cxn>
                  <a:cxn ang="0">
                    <a:pos x="0" y="79"/>
                  </a:cxn>
                  <a:cxn ang="0">
                    <a:pos x="0" y="81"/>
                  </a:cxn>
                  <a:cxn ang="0">
                    <a:pos x="1" y="83"/>
                  </a:cxn>
                  <a:cxn ang="0">
                    <a:pos x="2" y="84"/>
                  </a:cxn>
                  <a:cxn ang="0">
                    <a:pos x="4" y="85"/>
                  </a:cxn>
                  <a:cxn ang="0">
                    <a:pos x="5" y="85"/>
                  </a:cxn>
                  <a:cxn ang="0">
                    <a:pos x="7" y="85"/>
                  </a:cxn>
                  <a:cxn ang="0">
                    <a:pos x="8" y="84"/>
                  </a:cxn>
                  <a:cxn ang="0">
                    <a:pos x="9" y="82"/>
                  </a:cxn>
                  <a:cxn ang="0">
                    <a:pos x="9" y="82"/>
                  </a:cxn>
                  <a:cxn ang="0">
                    <a:pos x="28" y="5"/>
                  </a:cxn>
                  <a:cxn ang="0">
                    <a:pos x="28" y="5"/>
                  </a:cxn>
                  <a:cxn ang="0">
                    <a:pos x="29" y="3"/>
                  </a:cxn>
                  <a:cxn ang="0">
                    <a:pos x="28" y="2"/>
                  </a:cxn>
                  <a:cxn ang="0">
                    <a:pos x="27" y="1"/>
                  </a:cxn>
                  <a:cxn ang="0">
                    <a:pos x="25" y="0"/>
                  </a:cxn>
                  <a:cxn ang="0">
                    <a:pos x="23" y="0"/>
                  </a:cxn>
                  <a:cxn ang="0">
                    <a:pos x="22" y="0"/>
                  </a:cxn>
                  <a:cxn ang="0">
                    <a:pos x="20" y="1"/>
                  </a:cxn>
                  <a:cxn ang="0">
                    <a:pos x="20" y="3"/>
                  </a:cxn>
                  <a:cxn ang="0">
                    <a:pos x="20" y="3"/>
                  </a:cxn>
                </a:cxnLst>
                <a:rect l="0" t="0" r="r" b="b"/>
                <a:pathLst>
                  <a:path w="29" h="85">
                    <a:moveTo>
                      <a:pt x="20" y="3"/>
                    </a:moveTo>
                    <a:lnTo>
                      <a:pt x="20" y="3"/>
                    </a:lnTo>
                    <a:lnTo>
                      <a:pt x="0" y="79"/>
                    </a:lnTo>
                    <a:lnTo>
                      <a:pt x="0" y="79"/>
                    </a:lnTo>
                    <a:lnTo>
                      <a:pt x="0" y="81"/>
                    </a:lnTo>
                    <a:lnTo>
                      <a:pt x="1" y="83"/>
                    </a:lnTo>
                    <a:lnTo>
                      <a:pt x="2" y="84"/>
                    </a:lnTo>
                    <a:lnTo>
                      <a:pt x="4" y="85"/>
                    </a:lnTo>
                    <a:lnTo>
                      <a:pt x="5" y="85"/>
                    </a:lnTo>
                    <a:lnTo>
                      <a:pt x="7" y="85"/>
                    </a:lnTo>
                    <a:lnTo>
                      <a:pt x="8" y="84"/>
                    </a:lnTo>
                    <a:lnTo>
                      <a:pt x="9" y="82"/>
                    </a:lnTo>
                    <a:lnTo>
                      <a:pt x="9" y="82"/>
                    </a:lnTo>
                    <a:lnTo>
                      <a:pt x="28" y="5"/>
                    </a:lnTo>
                    <a:lnTo>
                      <a:pt x="28" y="5"/>
                    </a:lnTo>
                    <a:lnTo>
                      <a:pt x="29" y="3"/>
                    </a:lnTo>
                    <a:lnTo>
                      <a:pt x="28" y="2"/>
                    </a:lnTo>
                    <a:lnTo>
                      <a:pt x="27" y="1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22" y="0"/>
                    </a:lnTo>
                    <a:lnTo>
                      <a:pt x="20" y="1"/>
                    </a:lnTo>
                    <a:lnTo>
                      <a:pt x="20" y="3"/>
                    </a:lnTo>
                    <a:lnTo>
                      <a:pt x="20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59" name="Freeform 203">
                <a:extLst>
                  <a:ext uri="{FF2B5EF4-FFF2-40B4-BE49-F238E27FC236}">
                    <a16:creationId xmlns:a16="http://schemas.microsoft.com/office/drawing/2014/main" id="{4376F5C6-C202-4320-B472-9577D6433CED}"/>
                  </a:ext>
                </a:extLst>
              </p:cNvPr>
              <p:cNvSpPr/>
              <p:nvPr/>
            </p:nvSpPr>
            <p:spPr bwMode="auto">
              <a:xfrm>
                <a:off x="4687888" y="2668588"/>
                <a:ext cx="15875" cy="61913"/>
              </a:xfrm>
              <a:custGeom>
                <a:avLst/>
                <a:gdLst/>
                <a:ahLst/>
                <a:cxnLst>
                  <a:cxn ang="0">
                    <a:pos x="19" y="4"/>
                  </a:cxn>
                  <a:cxn ang="0">
                    <a:pos x="19" y="4"/>
                  </a:cxn>
                  <a:cxn ang="0">
                    <a:pos x="19" y="12"/>
                  </a:cxn>
                  <a:cxn ang="0">
                    <a:pos x="17" y="19"/>
                  </a:cxn>
                  <a:cxn ang="0">
                    <a:pos x="12" y="35"/>
                  </a:cxn>
                  <a:cxn ang="0">
                    <a:pos x="8" y="50"/>
                  </a:cxn>
                  <a:cxn ang="0">
                    <a:pos x="7" y="58"/>
                  </a:cxn>
                  <a:cxn ang="0">
                    <a:pos x="6" y="65"/>
                  </a:cxn>
                  <a:cxn ang="0">
                    <a:pos x="6" y="65"/>
                  </a:cxn>
                  <a:cxn ang="0">
                    <a:pos x="6" y="76"/>
                  </a:cxn>
                  <a:cxn ang="0">
                    <a:pos x="5" y="89"/>
                  </a:cxn>
                  <a:cxn ang="0">
                    <a:pos x="4" y="99"/>
                  </a:cxn>
                  <a:cxn ang="0">
                    <a:pos x="0" y="110"/>
                  </a:cxn>
                  <a:cxn ang="0">
                    <a:pos x="0" y="110"/>
                  </a:cxn>
                  <a:cxn ang="0">
                    <a:pos x="0" y="112"/>
                  </a:cxn>
                  <a:cxn ang="0">
                    <a:pos x="0" y="113"/>
                  </a:cxn>
                  <a:cxn ang="0">
                    <a:pos x="1" y="116"/>
                  </a:cxn>
                  <a:cxn ang="0">
                    <a:pos x="3" y="116"/>
                  </a:cxn>
                  <a:cxn ang="0">
                    <a:pos x="6" y="116"/>
                  </a:cxn>
                  <a:cxn ang="0">
                    <a:pos x="8" y="114"/>
                  </a:cxn>
                  <a:cxn ang="0">
                    <a:pos x="9" y="112"/>
                  </a:cxn>
                  <a:cxn ang="0">
                    <a:pos x="9" y="112"/>
                  </a:cxn>
                  <a:cxn ang="0">
                    <a:pos x="12" y="102"/>
                  </a:cxn>
                  <a:cxn ang="0">
                    <a:pos x="14" y="92"/>
                  </a:cxn>
                  <a:cxn ang="0">
                    <a:pos x="15" y="80"/>
                  </a:cxn>
                  <a:cxn ang="0">
                    <a:pos x="15" y="70"/>
                  </a:cxn>
                  <a:cxn ang="0">
                    <a:pos x="15" y="70"/>
                  </a:cxn>
                  <a:cxn ang="0">
                    <a:pos x="17" y="62"/>
                  </a:cxn>
                  <a:cxn ang="0">
                    <a:pos x="18" y="54"/>
                  </a:cxn>
                  <a:cxn ang="0">
                    <a:pos x="22" y="37"/>
                  </a:cxn>
                  <a:cxn ang="0">
                    <a:pos x="26" y="20"/>
                  </a:cxn>
                  <a:cxn ang="0">
                    <a:pos x="28" y="12"/>
                  </a:cxn>
                  <a:cxn ang="0">
                    <a:pos x="29" y="4"/>
                  </a:cxn>
                  <a:cxn ang="0">
                    <a:pos x="29" y="4"/>
                  </a:cxn>
                  <a:cxn ang="0">
                    <a:pos x="28" y="2"/>
                  </a:cxn>
                  <a:cxn ang="0">
                    <a:pos x="27" y="1"/>
                  </a:cxn>
                  <a:cxn ang="0">
                    <a:pos x="26" y="0"/>
                  </a:cxn>
                  <a:cxn ang="0">
                    <a:pos x="24" y="0"/>
                  </a:cxn>
                  <a:cxn ang="0">
                    <a:pos x="22" y="0"/>
                  </a:cxn>
                  <a:cxn ang="0">
                    <a:pos x="21" y="1"/>
                  </a:cxn>
                  <a:cxn ang="0">
                    <a:pos x="20" y="2"/>
                  </a:cxn>
                  <a:cxn ang="0">
                    <a:pos x="19" y="4"/>
                  </a:cxn>
                  <a:cxn ang="0">
                    <a:pos x="19" y="4"/>
                  </a:cxn>
                </a:cxnLst>
                <a:rect l="0" t="0" r="r" b="b"/>
                <a:pathLst>
                  <a:path w="29" h="116">
                    <a:moveTo>
                      <a:pt x="19" y="4"/>
                    </a:moveTo>
                    <a:lnTo>
                      <a:pt x="19" y="4"/>
                    </a:lnTo>
                    <a:lnTo>
                      <a:pt x="19" y="12"/>
                    </a:lnTo>
                    <a:lnTo>
                      <a:pt x="17" y="19"/>
                    </a:lnTo>
                    <a:lnTo>
                      <a:pt x="12" y="35"/>
                    </a:lnTo>
                    <a:lnTo>
                      <a:pt x="8" y="50"/>
                    </a:lnTo>
                    <a:lnTo>
                      <a:pt x="7" y="58"/>
                    </a:lnTo>
                    <a:lnTo>
                      <a:pt x="6" y="65"/>
                    </a:lnTo>
                    <a:lnTo>
                      <a:pt x="6" y="65"/>
                    </a:lnTo>
                    <a:lnTo>
                      <a:pt x="6" y="76"/>
                    </a:lnTo>
                    <a:lnTo>
                      <a:pt x="5" y="89"/>
                    </a:lnTo>
                    <a:lnTo>
                      <a:pt x="4" y="99"/>
                    </a:lnTo>
                    <a:lnTo>
                      <a:pt x="0" y="110"/>
                    </a:lnTo>
                    <a:lnTo>
                      <a:pt x="0" y="110"/>
                    </a:lnTo>
                    <a:lnTo>
                      <a:pt x="0" y="112"/>
                    </a:lnTo>
                    <a:lnTo>
                      <a:pt x="0" y="113"/>
                    </a:lnTo>
                    <a:lnTo>
                      <a:pt x="1" y="116"/>
                    </a:lnTo>
                    <a:lnTo>
                      <a:pt x="3" y="116"/>
                    </a:lnTo>
                    <a:lnTo>
                      <a:pt x="6" y="116"/>
                    </a:lnTo>
                    <a:lnTo>
                      <a:pt x="8" y="114"/>
                    </a:lnTo>
                    <a:lnTo>
                      <a:pt x="9" y="112"/>
                    </a:lnTo>
                    <a:lnTo>
                      <a:pt x="9" y="112"/>
                    </a:lnTo>
                    <a:lnTo>
                      <a:pt x="12" y="102"/>
                    </a:lnTo>
                    <a:lnTo>
                      <a:pt x="14" y="92"/>
                    </a:lnTo>
                    <a:lnTo>
                      <a:pt x="15" y="80"/>
                    </a:lnTo>
                    <a:lnTo>
                      <a:pt x="15" y="70"/>
                    </a:lnTo>
                    <a:lnTo>
                      <a:pt x="15" y="70"/>
                    </a:lnTo>
                    <a:lnTo>
                      <a:pt x="17" y="62"/>
                    </a:lnTo>
                    <a:lnTo>
                      <a:pt x="18" y="54"/>
                    </a:lnTo>
                    <a:lnTo>
                      <a:pt x="22" y="37"/>
                    </a:lnTo>
                    <a:lnTo>
                      <a:pt x="26" y="20"/>
                    </a:lnTo>
                    <a:lnTo>
                      <a:pt x="28" y="12"/>
                    </a:lnTo>
                    <a:lnTo>
                      <a:pt x="29" y="4"/>
                    </a:lnTo>
                    <a:lnTo>
                      <a:pt x="29" y="4"/>
                    </a:lnTo>
                    <a:lnTo>
                      <a:pt x="28" y="2"/>
                    </a:lnTo>
                    <a:lnTo>
                      <a:pt x="27" y="1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22" y="0"/>
                    </a:lnTo>
                    <a:lnTo>
                      <a:pt x="21" y="1"/>
                    </a:lnTo>
                    <a:lnTo>
                      <a:pt x="20" y="2"/>
                    </a:lnTo>
                    <a:lnTo>
                      <a:pt x="19" y="4"/>
                    </a:lnTo>
                    <a:lnTo>
                      <a:pt x="19" y="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0" name="Freeform 204">
                <a:extLst>
                  <a:ext uri="{FF2B5EF4-FFF2-40B4-BE49-F238E27FC236}">
                    <a16:creationId xmlns:a16="http://schemas.microsoft.com/office/drawing/2014/main" id="{55411388-43A3-45E4-BE10-2E71265B82B8}"/>
                  </a:ext>
                </a:extLst>
              </p:cNvPr>
              <p:cNvSpPr/>
              <p:nvPr/>
            </p:nvSpPr>
            <p:spPr bwMode="auto">
              <a:xfrm>
                <a:off x="4714875" y="2657475"/>
                <a:ext cx="11113" cy="61913"/>
              </a:xfrm>
              <a:custGeom>
                <a:avLst/>
                <a:gdLst/>
                <a:ahLst/>
                <a:cxnLst>
                  <a:cxn ang="0">
                    <a:pos x="12" y="5"/>
                  </a:cxn>
                  <a:cxn ang="0">
                    <a:pos x="12" y="5"/>
                  </a:cxn>
                  <a:cxn ang="0">
                    <a:pos x="10" y="32"/>
                  </a:cxn>
                  <a:cxn ang="0">
                    <a:pos x="6" y="59"/>
                  </a:cxn>
                  <a:cxn ang="0">
                    <a:pos x="2" y="86"/>
                  </a:cxn>
                  <a:cxn ang="0">
                    <a:pos x="0" y="113"/>
                  </a:cxn>
                  <a:cxn ang="0">
                    <a:pos x="0" y="113"/>
                  </a:cxn>
                  <a:cxn ang="0">
                    <a:pos x="0" y="115"/>
                  </a:cxn>
                  <a:cxn ang="0">
                    <a:pos x="1" y="116"/>
                  </a:cxn>
                  <a:cxn ang="0">
                    <a:pos x="3" y="117"/>
                  </a:cxn>
                  <a:cxn ang="0">
                    <a:pos x="4" y="117"/>
                  </a:cxn>
                  <a:cxn ang="0">
                    <a:pos x="6" y="117"/>
                  </a:cxn>
                  <a:cxn ang="0">
                    <a:pos x="8" y="116"/>
                  </a:cxn>
                  <a:cxn ang="0">
                    <a:pos x="9" y="115"/>
                  </a:cxn>
                  <a:cxn ang="0">
                    <a:pos x="9" y="113"/>
                  </a:cxn>
                  <a:cxn ang="0">
                    <a:pos x="9" y="113"/>
                  </a:cxn>
                  <a:cxn ang="0">
                    <a:pos x="11" y="86"/>
                  </a:cxn>
                  <a:cxn ang="0">
                    <a:pos x="15" y="59"/>
                  </a:cxn>
                  <a:cxn ang="0">
                    <a:pos x="19" y="32"/>
                  </a:cxn>
                  <a:cxn ang="0">
                    <a:pos x="21" y="5"/>
                  </a:cxn>
                  <a:cxn ang="0">
                    <a:pos x="21" y="5"/>
                  </a:cxn>
                  <a:cxn ang="0">
                    <a:pos x="21" y="3"/>
                  </a:cxn>
                  <a:cxn ang="0">
                    <a:pos x="20" y="2"/>
                  </a:cxn>
                  <a:cxn ang="0">
                    <a:pos x="19" y="1"/>
                  </a:cxn>
                  <a:cxn ang="0">
                    <a:pos x="17" y="0"/>
                  </a:cxn>
                  <a:cxn ang="0">
                    <a:pos x="15" y="1"/>
                  </a:cxn>
                  <a:cxn ang="0">
                    <a:pos x="14" y="2"/>
                  </a:cxn>
                  <a:cxn ang="0">
                    <a:pos x="13" y="3"/>
                  </a:cxn>
                  <a:cxn ang="0">
                    <a:pos x="12" y="5"/>
                  </a:cxn>
                  <a:cxn ang="0">
                    <a:pos x="12" y="5"/>
                  </a:cxn>
                </a:cxnLst>
                <a:rect l="0" t="0" r="r" b="b"/>
                <a:pathLst>
                  <a:path w="21" h="117">
                    <a:moveTo>
                      <a:pt x="12" y="5"/>
                    </a:moveTo>
                    <a:lnTo>
                      <a:pt x="12" y="5"/>
                    </a:lnTo>
                    <a:lnTo>
                      <a:pt x="10" y="32"/>
                    </a:lnTo>
                    <a:lnTo>
                      <a:pt x="6" y="59"/>
                    </a:lnTo>
                    <a:lnTo>
                      <a:pt x="2" y="86"/>
                    </a:lnTo>
                    <a:lnTo>
                      <a:pt x="0" y="113"/>
                    </a:lnTo>
                    <a:lnTo>
                      <a:pt x="0" y="113"/>
                    </a:lnTo>
                    <a:lnTo>
                      <a:pt x="0" y="115"/>
                    </a:lnTo>
                    <a:lnTo>
                      <a:pt x="1" y="116"/>
                    </a:lnTo>
                    <a:lnTo>
                      <a:pt x="3" y="117"/>
                    </a:lnTo>
                    <a:lnTo>
                      <a:pt x="4" y="117"/>
                    </a:lnTo>
                    <a:lnTo>
                      <a:pt x="6" y="117"/>
                    </a:lnTo>
                    <a:lnTo>
                      <a:pt x="8" y="116"/>
                    </a:lnTo>
                    <a:lnTo>
                      <a:pt x="9" y="115"/>
                    </a:lnTo>
                    <a:lnTo>
                      <a:pt x="9" y="113"/>
                    </a:lnTo>
                    <a:lnTo>
                      <a:pt x="9" y="113"/>
                    </a:lnTo>
                    <a:lnTo>
                      <a:pt x="11" y="86"/>
                    </a:lnTo>
                    <a:lnTo>
                      <a:pt x="15" y="59"/>
                    </a:lnTo>
                    <a:lnTo>
                      <a:pt x="19" y="32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21" y="3"/>
                    </a:lnTo>
                    <a:lnTo>
                      <a:pt x="20" y="2"/>
                    </a:lnTo>
                    <a:lnTo>
                      <a:pt x="19" y="1"/>
                    </a:lnTo>
                    <a:lnTo>
                      <a:pt x="17" y="0"/>
                    </a:lnTo>
                    <a:lnTo>
                      <a:pt x="15" y="1"/>
                    </a:lnTo>
                    <a:lnTo>
                      <a:pt x="14" y="2"/>
                    </a:lnTo>
                    <a:lnTo>
                      <a:pt x="13" y="3"/>
                    </a:lnTo>
                    <a:lnTo>
                      <a:pt x="12" y="5"/>
                    </a:lnTo>
                    <a:lnTo>
                      <a:pt x="12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1" name="Freeform 206">
                <a:extLst>
                  <a:ext uri="{FF2B5EF4-FFF2-40B4-BE49-F238E27FC236}">
                    <a16:creationId xmlns:a16="http://schemas.microsoft.com/office/drawing/2014/main" id="{45AD83D5-539D-4152-8636-43176CC8383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49738" y="2249488"/>
                <a:ext cx="555625" cy="574675"/>
              </a:xfrm>
              <a:custGeom>
                <a:avLst/>
                <a:gdLst/>
                <a:ahLst/>
                <a:cxnLst>
                  <a:cxn ang="0">
                    <a:pos x="817" y="1056"/>
                  </a:cxn>
                  <a:cxn ang="0">
                    <a:pos x="716" y="1035"/>
                  </a:cxn>
                  <a:cxn ang="0">
                    <a:pos x="659" y="1016"/>
                  </a:cxn>
                  <a:cxn ang="0">
                    <a:pos x="645" y="1010"/>
                  </a:cxn>
                  <a:cxn ang="0">
                    <a:pos x="623" y="986"/>
                  </a:cxn>
                  <a:cxn ang="0">
                    <a:pos x="608" y="970"/>
                  </a:cxn>
                  <a:cxn ang="0">
                    <a:pos x="577" y="929"/>
                  </a:cxn>
                  <a:cxn ang="0">
                    <a:pos x="513" y="864"/>
                  </a:cxn>
                  <a:cxn ang="0">
                    <a:pos x="403" y="767"/>
                  </a:cxn>
                  <a:cxn ang="0">
                    <a:pos x="307" y="683"/>
                  </a:cxn>
                  <a:cxn ang="0">
                    <a:pos x="222" y="574"/>
                  </a:cxn>
                  <a:cxn ang="0">
                    <a:pos x="139" y="472"/>
                  </a:cxn>
                  <a:cxn ang="0">
                    <a:pos x="97" y="439"/>
                  </a:cxn>
                  <a:cxn ang="0">
                    <a:pos x="31" y="360"/>
                  </a:cxn>
                  <a:cxn ang="0">
                    <a:pos x="27" y="300"/>
                  </a:cxn>
                  <a:cxn ang="0">
                    <a:pos x="84" y="371"/>
                  </a:cxn>
                  <a:cxn ang="0">
                    <a:pos x="141" y="426"/>
                  </a:cxn>
                  <a:cxn ang="0">
                    <a:pos x="208" y="491"/>
                  </a:cxn>
                  <a:cxn ang="0">
                    <a:pos x="305" y="624"/>
                  </a:cxn>
                  <a:cxn ang="0">
                    <a:pos x="398" y="714"/>
                  </a:cxn>
                  <a:cxn ang="0">
                    <a:pos x="481" y="790"/>
                  </a:cxn>
                  <a:cxn ang="0">
                    <a:pos x="571" y="872"/>
                  </a:cxn>
                  <a:cxn ang="0">
                    <a:pos x="646" y="943"/>
                  </a:cxn>
                  <a:cxn ang="0">
                    <a:pos x="724" y="871"/>
                  </a:cxn>
                  <a:cxn ang="0">
                    <a:pos x="843" y="787"/>
                  </a:cxn>
                  <a:cxn ang="0">
                    <a:pos x="981" y="693"/>
                  </a:cxn>
                  <a:cxn ang="0">
                    <a:pos x="917" y="620"/>
                  </a:cxn>
                  <a:cxn ang="0">
                    <a:pos x="751" y="446"/>
                  </a:cxn>
                  <a:cxn ang="0">
                    <a:pos x="583" y="291"/>
                  </a:cxn>
                  <a:cxn ang="0">
                    <a:pos x="501" y="195"/>
                  </a:cxn>
                  <a:cxn ang="0">
                    <a:pos x="431" y="116"/>
                  </a:cxn>
                  <a:cxn ang="0">
                    <a:pos x="378" y="54"/>
                  </a:cxn>
                  <a:cxn ang="0">
                    <a:pos x="377" y="0"/>
                  </a:cxn>
                  <a:cxn ang="0">
                    <a:pos x="496" y="134"/>
                  </a:cxn>
                  <a:cxn ang="0">
                    <a:pos x="631" y="290"/>
                  </a:cxn>
                  <a:cxn ang="0">
                    <a:pos x="729" y="380"/>
                  </a:cxn>
                  <a:cxn ang="0">
                    <a:pos x="900" y="546"/>
                  </a:cxn>
                  <a:cxn ang="0">
                    <a:pos x="980" y="641"/>
                  </a:cxn>
                  <a:cxn ang="0">
                    <a:pos x="1020" y="678"/>
                  </a:cxn>
                  <a:cxn ang="0">
                    <a:pos x="1032" y="689"/>
                  </a:cxn>
                  <a:cxn ang="0">
                    <a:pos x="1037" y="700"/>
                  </a:cxn>
                  <a:cxn ang="0">
                    <a:pos x="1051" y="800"/>
                  </a:cxn>
                  <a:cxn ang="0">
                    <a:pos x="1037" y="911"/>
                  </a:cxn>
                  <a:cxn ang="0">
                    <a:pos x="1029" y="991"/>
                  </a:cxn>
                  <a:cxn ang="0">
                    <a:pos x="1023" y="1039"/>
                  </a:cxn>
                  <a:cxn ang="0">
                    <a:pos x="1016" y="1079"/>
                  </a:cxn>
                  <a:cxn ang="0">
                    <a:pos x="1002" y="1088"/>
                  </a:cxn>
                  <a:cxn ang="0">
                    <a:pos x="996" y="1087"/>
                  </a:cxn>
                  <a:cxn ang="0">
                    <a:pos x="954" y="761"/>
                  </a:cxn>
                  <a:cxn ang="0">
                    <a:pos x="842" y="830"/>
                  </a:cxn>
                  <a:cxn ang="0">
                    <a:pos x="729" y="917"/>
                  </a:cxn>
                  <a:cxn ang="0">
                    <a:pos x="672" y="967"/>
                  </a:cxn>
                  <a:cxn ang="0">
                    <a:pos x="699" y="991"/>
                  </a:cxn>
                  <a:cxn ang="0">
                    <a:pos x="772" y="1010"/>
                  </a:cxn>
                  <a:cxn ang="0">
                    <a:pos x="941" y="1046"/>
                  </a:cxn>
                  <a:cxn ang="0">
                    <a:pos x="989" y="1039"/>
                  </a:cxn>
                  <a:cxn ang="0">
                    <a:pos x="990" y="1018"/>
                  </a:cxn>
                  <a:cxn ang="0">
                    <a:pos x="995" y="957"/>
                  </a:cxn>
                  <a:cxn ang="0">
                    <a:pos x="1010" y="856"/>
                  </a:cxn>
                  <a:cxn ang="0">
                    <a:pos x="1010" y="734"/>
                  </a:cxn>
                </a:cxnLst>
                <a:rect l="0" t="0" r="r" b="b"/>
                <a:pathLst>
                  <a:path w="1051" h="1088">
                    <a:moveTo>
                      <a:pt x="991" y="1088"/>
                    </a:moveTo>
                    <a:lnTo>
                      <a:pt x="991" y="1088"/>
                    </a:lnTo>
                    <a:lnTo>
                      <a:pt x="952" y="1084"/>
                    </a:lnTo>
                    <a:lnTo>
                      <a:pt x="911" y="1078"/>
                    </a:lnTo>
                    <a:lnTo>
                      <a:pt x="866" y="1069"/>
                    </a:lnTo>
                    <a:lnTo>
                      <a:pt x="817" y="1056"/>
                    </a:lnTo>
                    <a:lnTo>
                      <a:pt x="817" y="1056"/>
                    </a:lnTo>
                    <a:lnTo>
                      <a:pt x="773" y="1046"/>
                    </a:lnTo>
                    <a:lnTo>
                      <a:pt x="751" y="1041"/>
                    </a:lnTo>
                    <a:lnTo>
                      <a:pt x="728" y="1037"/>
                    </a:lnTo>
                    <a:lnTo>
                      <a:pt x="728" y="1037"/>
                    </a:lnTo>
                    <a:lnTo>
                      <a:pt x="716" y="1035"/>
                    </a:lnTo>
                    <a:lnTo>
                      <a:pt x="706" y="1031"/>
                    </a:lnTo>
                    <a:lnTo>
                      <a:pt x="686" y="1025"/>
                    </a:lnTo>
                    <a:lnTo>
                      <a:pt x="686" y="1025"/>
                    </a:lnTo>
                    <a:lnTo>
                      <a:pt x="673" y="1020"/>
                    </a:lnTo>
                    <a:lnTo>
                      <a:pt x="659" y="1016"/>
                    </a:lnTo>
                    <a:lnTo>
                      <a:pt x="659" y="1016"/>
                    </a:lnTo>
                    <a:lnTo>
                      <a:pt x="654" y="1015"/>
                    </a:lnTo>
                    <a:lnTo>
                      <a:pt x="651" y="1013"/>
                    </a:lnTo>
                    <a:lnTo>
                      <a:pt x="650" y="1012"/>
                    </a:lnTo>
                    <a:lnTo>
                      <a:pt x="649" y="1011"/>
                    </a:lnTo>
                    <a:lnTo>
                      <a:pt x="649" y="1011"/>
                    </a:lnTo>
                    <a:lnTo>
                      <a:pt x="645" y="1010"/>
                    </a:lnTo>
                    <a:lnTo>
                      <a:pt x="645" y="1010"/>
                    </a:lnTo>
                    <a:lnTo>
                      <a:pt x="640" y="1006"/>
                    </a:lnTo>
                    <a:lnTo>
                      <a:pt x="635" y="1001"/>
                    </a:lnTo>
                    <a:lnTo>
                      <a:pt x="628" y="991"/>
                    </a:lnTo>
                    <a:lnTo>
                      <a:pt x="623" y="986"/>
                    </a:lnTo>
                    <a:lnTo>
                      <a:pt x="623" y="986"/>
                    </a:lnTo>
                    <a:lnTo>
                      <a:pt x="620" y="983"/>
                    </a:lnTo>
                    <a:lnTo>
                      <a:pt x="619" y="982"/>
                    </a:lnTo>
                    <a:lnTo>
                      <a:pt x="619" y="982"/>
                    </a:lnTo>
                    <a:lnTo>
                      <a:pt x="614" y="979"/>
                    </a:lnTo>
                    <a:lnTo>
                      <a:pt x="611" y="976"/>
                    </a:lnTo>
                    <a:lnTo>
                      <a:pt x="608" y="970"/>
                    </a:lnTo>
                    <a:lnTo>
                      <a:pt x="608" y="965"/>
                    </a:lnTo>
                    <a:lnTo>
                      <a:pt x="608" y="963"/>
                    </a:lnTo>
                    <a:lnTo>
                      <a:pt x="606" y="961"/>
                    </a:lnTo>
                    <a:lnTo>
                      <a:pt x="606" y="961"/>
                    </a:lnTo>
                    <a:lnTo>
                      <a:pt x="591" y="946"/>
                    </a:lnTo>
                    <a:lnTo>
                      <a:pt x="577" y="929"/>
                    </a:lnTo>
                    <a:lnTo>
                      <a:pt x="577" y="929"/>
                    </a:lnTo>
                    <a:lnTo>
                      <a:pt x="561" y="912"/>
                    </a:lnTo>
                    <a:lnTo>
                      <a:pt x="546" y="895"/>
                    </a:lnTo>
                    <a:lnTo>
                      <a:pt x="529" y="879"/>
                    </a:lnTo>
                    <a:lnTo>
                      <a:pt x="513" y="864"/>
                    </a:lnTo>
                    <a:lnTo>
                      <a:pt x="513" y="864"/>
                    </a:lnTo>
                    <a:lnTo>
                      <a:pt x="490" y="846"/>
                    </a:lnTo>
                    <a:lnTo>
                      <a:pt x="469" y="827"/>
                    </a:lnTo>
                    <a:lnTo>
                      <a:pt x="428" y="789"/>
                    </a:lnTo>
                    <a:lnTo>
                      <a:pt x="428" y="789"/>
                    </a:lnTo>
                    <a:lnTo>
                      <a:pt x="416" y="777"/>
                    </a:lnTo>
                    <a:lnTo>
                      <a:pt x="403" y="767"/>
                    </a:lnTo>
                    <a:lnTo>
                      <a:pt x="378" y="745"/>
                    </a:lnTo>
                    <a:lnTo>
                      <a:pt x="378" y="745"/>
                    </a:lnTo>
                    <a:lnTo>
                      <a:pt x="356" y="729"/>
                    </a:lnTo>
                    <a:lnTo>
                      <a:pt x="336" y="711"/>
                    </a:lnTo>
                    <a:lnTo>
                      <a:pt x="317" y="693"/>
                    </a:lnTo>
                    <a:lnTo>
                      <a:pt x="307" y="683"/>
                    </a:lnTo>
                    <a:lnTo>
                      <a:pt x="299" y="673"/>
                    </a:lnTo>
                    <a:lnTo>
                      <a:pt x="299" y="673"/>
                    </a:lnTo>
                    <a:lnTo>
                      <a:pt x="271" y="638"/>
                    </a:lnTo>
                    <a:lnTo>
                      <a:pt x="271" y="638"/>
                    </a:lnTo>
                    <a:lnTo>
                      <a:pt x="238" y="596"/>
                    </a:lnTo>
                    <a:lnTo>
                      <a:pt x="222" y="574"/>
                    </a:lnTo>
                    <a:lnTo>
                      <a:pt x="207" y="552"/>
                    </a:lnTo>
                    <a:lnTo>
                      <a:pt x="207" y="552"/>
                    </a:lnTo>
                    <a:lnTo>
                      <a:pt x="194" y="534"/>
                    </a:lnTo>
                    <a:lnTo>
                      <a:pt x="178" y="514"/>
                    </a:lnTo>
                    <a:lnTo>
                      <a:pt x="160" y="493"/>
                    </a:lnTo>
                    <a:lnTo>
                      <a:pt x="139" y="472"/>
                    </a:lnTo>
                    <a:lnTo>
                      <a:pt x="139" y="472"/>
                    </a:lnTo>
                    <a:lnTo>
                      <a:pt x="128" y="461"/>
                    </a:lnTo>
                    <a:lnTo>
                      <a:pt x="115" y="453"/>
                    </a:lnTo>
                    <a:lnTo>
                      <a:pt x="115" y="453"/>
                    </a:lnTo>
                    <a:lnTo>
                      <a:pt x="103" y="444"/>
                    </a:lnTo>
                    <a:lnTo>
                      <a:pt x="97" y="439"/>
                    </a:lnTo>
                    <a:lnTo>
                      <a:pt x="92" y="433"/>
                    </a:lnTo>
                    <a:lnTo>
                      <a:pt x="92" y="433"/>
                    </a:lnTo>
                    <a:lnTo>
                      <a:pt x="74" y="414"/>
                    </a:lnTo>
                    <a:lnTo>
                      <a:pt x="57" y="393"/>
                    </a:lnTo>
                    <a:lnTo>
                      <a:pt x="57" y="393"/>
                    </a:lnTo>
                    <a:lnTo>
                      <a:pt x="31" y="360"/>
                    </a:lnTo>
                    <a:lnTo>
                      <a:pt x="16" y="345"/>
                    </a:lnTo>
                    <a:lnTo>
                      <a:pt x="2" y="329"/>
                    </a:lnTo>
                    <a:lnTo>
                      <a:pt x="2" y="329"/>
                    </a:lnTo>
                    <a:lnTo>
                      <a:pt x="0" y="327"/>
                    </a:lnTo>
                    <a:lnTo>
                      <a:pt x="0" y="327"/>
                    </a:lnTo>
                    <a:lnTo>
                      <a:pt x="27" y="300"/>
                    </a:lnTo>
                    <a:lnTo>
                      <a:pt x="27" y="300"/>
                    </a:lnTo>
                    <a:lnTo>
                      <a:pt x="45" y="322"/>
                    </a:lnTo>
                    <a:lnTo>
                      <a:pt x="45" y="322"/>
                    </a:lnTo>
                    <a:lnTo>
                      <a:pt x="68" y="351"/>
                    </a:lnTo>
                    <a:lnTo>
                      <a:pt x="68" y="351"/>
                    </a:lnTo>
                    <a:lnTo>
                      <a:pt x="84" y="371"/>
                    </a:lnTo>
                    <a:lnTo>
                      <a:pt x="102" y="392"/>
                    </a:lnTo>
                    <a:lnTo>
                      <a:pt x="111" y="401"/>
                    </a:lnTo>
                    <a:lnTo>
                      <a:pt x="120" y="411"/>
                    </a:lnTo>
                    <a:lnTo>
                      <a:pt x="131" y="419"/>
                    </a:lnTo>
                    <a:lnTo>
                      <a:pt x="141" y="426"/>
                    </a:lnTo>
                    <a:lnTo>
                      <a:pt x="141" y="426"/>
                    </a:lnTo>
                    <a:lnTo>
                      <a:pt x="151" y="434"/>
                    </a:lnTo>
                    <a:lnTo>
                      <a:pt x="163" y="444"/>
                    </a:lnTo>
                    <a:lnTo>
                      <a:pt x="174" y="454"/>
                    </a:lnTo>
                    <a:lnTo>
                      <a:pt x="186" y="465"/>
                    </a:lnTo>
                    <a:lnTo>
                      <a:pt x="197" y="478"/>
                    </a:lnTo>
                    <a:lnTo>
                      <a:pt x="208" y="491"/>
                    </a:lnTo>
                    <a:lnTo>
                      <a:pt x="219" y="506"/>
                    </a:lnTo>
                    <a:lnTo>
                      <a:pt x="229" y="521"/>
                    </a:lnTo>
                    <a:lnTo>
                      <a:pt x="229" y="521"/>
                    </a:lnTo>
                    <a:lnTo>
                      <a:pt x="261" y="567"/>
                    </a:lnTo>
                    <a:lnTo>
                      <a:pt x="291" y="607"/>
                    </a:lnTo>
                    <a:lnTo>
                      <a:pt x="305" y="624"/>
                    </a:lnTo>
                    <a:lnTo>
                      <a:pt x="319" y="640"/>
                    </a:lnTo>
                    <a:lnTo>
                      <a:pt x="332" y="654"/>
                    </a:lnTo>
                    <a:lnTo>
                      <a:pt x="346" y="668"/>
                    </a:lnTo>
                    <a:lnTo>
                      <a:pt x="346" y="668"/>
                    </a:lnTo>
                    <a:lnTo>
                      <a:pt x="371" y="692"/>
                    </a:lnTo>
                    <a:lnTo>
                      <a:pt x="398" y="714"/>
                    </a:lnTo>
                    <a:lnTo>
                      <a:pt x="398" y="714"/>
                    </a:lnTo>
                    <a:lnTo>
                      <a:pt x="429" y="741"/>
                    </a:lnTo>
                    <a:lnTo>
                      <a:pt x="445" y="755"/>
                    </a:lnTo>
                    <a:lnTo>
                      <a:pt x="459" y="769"/>
                    </a:lnTo>
                    <a:lnTo>
                      <a:pt x="459" y="769"/>
                    </a:lnTo>
                    <a:lnTo>
                      <a:pt x="481" y="790"/>
                    </a:lnTo>
                    <a:lnTo>
                      <a:pt x="504" y="809"/>
                    </a:lnTo>
                    <a:lnTo>
                      <a:pt x="504" y="809"/>
                    </a:lnTo>
                    <a:lnTo>
                      <a:pt x="526" y="828"/>
                    </a:lnTo>
                    <a:lnTo>
                      <a:pt x="548" y="849"/>
                    </a:lnTo>
                    <a:lnTo>
                      <a:pt x="548" y="849"/>
                    </a:lnTo>
                    <a:lnTo>
                      <a:pt x="571" y="872"/>
                    </a:lnTo>
                    <a:lnTo>
                      <a:pt x="594" y="896"/>
                    </a:lnTo>
                    <a:lnTo>
                      <a:pt x="594" y="896"/>
                    </a:lnTo>
                    <a:lnTo>
                      <a:pt x="615" y="920"/>
                    </a:lnTo>
                    <a:lnTo>
                      <a:pt x="638" y="943"/>
                    </a:lnTo>
                    <a:lnTo>
                      <a:pt x="643" y="948"/>
                    </a:lnTo>
                    <a:lnTo>
                      <a:pt x="646" y="943"/>
                    </a:lnTo>
                    <a:lnTo>
                      <a:pt x="646" y="943"/>
                    </a:lnTo>
                    <a:lnTo>
                      <a:pt x="658" y="929"/>
                    </a:lnTo>
                    <a:lnTo>
                      <a:pt x="669" y="917"/>
                    </a:lnTo>
                    <a:lnTo>
                      <a:pt x="682" y="904"/>
                    </a:lnTo>
                    <a:lnTo>
                      <a:pt x="696" y="893"/>
                    </a:lnTo>
                    <a:lnTo>
                      <a:pt x="724" y="871"/>
                    </a:lnTo>
                    <a:lnTo>
                      <a:pt x="753" y="851"/>
                    </a:lnTo>
                    <a:lnTo>
                      <a:pt x="753" y="851"/>
                    </a:lnTo>
                    <a:lnTo>
                      <a:pt x="784" y="829"/>
                    </a:lnTo>
                    <a:lnTo>
                      <a:pt x="784" y="829"/>
                    </a:lnTo>
                    <a:lnTo>
                      <a:pt x="812" y="807"/>
                    </a:lnTo>
                    <a:lnTo>
                      <a:pt x="843" y="787"/>
                    </a:lnTo>
                    <a:lnTo>
                      <a:pt x="906" y="748"/>
                    </a:lnTo>
                    <a:lnTo>
                      <a:pt x="906" y="748"/>
                    </a:lnTo>
                    <a:lnTo>
                      <a:pt x="944" y="725"/>
                    </a:lnTo>
                    <a:lnTo>
                      <a:pt x="980" y="702"/>
                    </a:lnTo>
                    <a:lnTo>
                      <a:pt x="986" y="698"/>
                    </a:lnTo>
                    <a:lnTo>
                      <a:pt x="981" y="693"/>
                    </a:lnTo>
                    <a:lnTo>
                      <a:pt x="981" y="693"/>
                    </a:lnTo>
                    <a:lnTo>
                      <a:pt x="964" y="676"/>
                    </a:lnTo>
                    <a:lnTo>
                      <a:pt x="949" y="660"/>
                    </a:lnTo>
                    <a:lnTo>
                      <a:pt x="920" y="624"/>
                    </a:lnTo>
                    <a:lnTo>
                      <a:pt x="917" y="620"/>
                    </a:lnTo>
                    <a:lnTo>
                      <a:pt x="917" y="620"/>
                    </a:lnTo>
                    <a:lnTo>
                      <a:pt x="882" y="579"/>
                    </a:lnTo>
                    <a:lnTo>
                      <a:pt x="850" y="543"/>
                    </a:lnTo>
                    <a:lnTo>
                      <a:pt x="819" y="510"/>
                    </a:lnTo>
                    <a:lnTo>
                      <a:pt x="789" y="480"/>
                    </a:lnTo>
                    <a:lnTo>
                      <a:pt x="789" y="480"/>
                    </a:lnTo>
                    <a:lnTo>
                      <a:pt x="751" y="446"/>
                    </a:lnTo>
                    <a:lnTo>
                      <a:pt x="712" y="412"/>
                    </a:lnTo>
                    <a:lnTo>
                      <a:pt x="712" y="412"/>
                    </a:lnTo>
                    <a:lnTo>
                      <a:pt x="668" y="372"/>
                    </a:lnTo>
                    <a:lnTo>
                      <a:pt x="624" y="332"/>
                    </a:lnTo>
                    <a:lnTo>
                      <a:pt x="604" y="313"/>
                    </a:lnTo>
                    <a:lnTo>
                      <a:pt x="583" y="291"/>
                    </a:lnTo>
                    <a:lnTo>
                      <a:pt x="564" y="269"/>
                    </a:lnTo>
                    <a:lnTo>
                      <a:pt x="544" y="246"/>
                    </a:lnTo>
                    <a:lnTo>
                      <a:pt x="544" y="246"/>
                    </a:lnTo>
                    <a:lnTo>
                      <a:pt x="522" y="221"/>
                    </a:lnTo>
                    <a:lnTo>
                      <a:pt x="501" y="195"/>
                    </a:lnTo>
                    <a:lnTo>
                      <a:pt x="501" y="195"/>
                    </a:lnTo>
                    <a:lnTo>
                      <a:pt x="475" y="165"/>
                    </a:lnTo>
                    <a:lnTo>
                      <a:pt x="450" y="135"/>
                    </a:lnTo>
                    <a:lnTo>
                      <a:pt x="450" y="135"/>
                    </a:lnTo>
                    <a:lnTo>
                      <a:pt x="441" y="125"/>
                    </a:lnTo>
                    <a:lnTo>
                      <a:pt x="431" y="116"/>
                    </a:lnTo>
                    <a:lnTo>
                      <a:pt x="431" y="116"/>
                    </a:lnTo>
                    <a:lnTo>
                      <a:pt x="422" y="107"/>
                    </a:lnTo>
                    <a:lnTo>
                      <a:pt x="413" y="98"/>
                    </a:lnTo>
                    <a:lnTo>
                      <a:pt x="413" y="98"/>
                    </a:lnTo>
                    <a:lnTo>
                      <a:pt x="400" y="81"/>
                    </a:lnTo>
                    <a:lnTo>
                      <a:pt x="389" y="67"/>
                    </a:lnTo>
                    <a:lnTo>
                      <a:pt x="378" y="54"/>
                    </a:lnTo>
                    <a:lnTo>
                      <a:pt x="366" y="44"/>
                    </a:lnTo>
                    <a:lnTo>
                      <a:pt x="366" y="44"/>
                    </a:lnTo>
                    <a:lnTo>
                      <a:pt x="355" y="33"/>
                    </a:lnTo>
                    <a:lnTo>
                      <a:pt x="346" y="21"/>
                    </a:lnTo>
                    <a:lnTo>
                      <a:pt x="346" y="21"/>
                    </a:lnTo>
                    <a:lnTo>
                      <a:pt x="377" y="0"/>
                    </a:lnTo>
                    <a:lnTo>
                      <a:pt x="377" y="0"/>
                    </a:lnTo>
                    <a:lnTo>
                      <a:pt x="382" y="6"/>
                    </a:lnTo>
                    <a:lnTo>
                      <a:pt x="382" y="6"/>
                    </a:lnTo>
                    <a:lnTo>
                      <a:pt x="433" y="64"/>
                    </a:lnTo>
                    <a:lnTo>
                      <a:pt x="433" y="64"/>
                    </a:lnTo>
                    <a:lnTo>
                      <a:pt x="496" y="134"/>
                    </a:lnTo>
                    <a:lnTo>
                      <a:pt x="527" y="170"/>
                    </a:lnTo>
                    <a:lnTo>
                      <a:pt x="558" y="207"/>
                    </a:lnTo>
                    <a:lnTo>
                      <a:pt x="558" y="207"/>
                    </a:lnTo>
                    <a:lnTo>
                      <a:pt x="585" y="239"/>
                    </a:lnTo>
                    <a:lnTo>
                      <a:pt x="614" y="273"/>
                    </a:lnTo>
                    <a:lnTo>
                      <a:pt x="631" y="290"/>
                    </a:lnTo>
                    <a:lnTo>
                      <a:pt x="647" y="307"/>
                    </a:lnTo>
                    <a:lnTo>
                      <a:pt x="665" y="324"/>
                    </a:lnTo>
                    <a:lnTo>
                      <a:pt x="683" y="341"/>
                    </a:lnTo>
                    <a:lnTo>
                      <a:pt x="683" y="341"/>
                    </a:lnTo>
                    <a:lnTo>
                      <a:pt x="729" y="380"/>
                    </a:lnTo>
                    <a:lnTo>
                      <a:pt x="729" y="380"/>
                    </a:lnTo>
                    <a:lnTo>
                      <a:pt x="765" y="411"/>
                    </a:lnTo>
                    <a:lnTo>
                      <a:pt x="801" y="444"/>
                    </a:lnTo>
                    <a:lnTo>
                      <a:pt x="801" y="444"/>
                    </a:lnTo>
                    <a:lnTo>
                      <a:pt x="836" y="477"/>
                    </a:lnTo>
                    <a:lnTo>
                      <a:pt x="869" y="511"/>
                    </a:lnTo>
                    <a:lnTo>
                      <a:pt x="900" y="546"/>
                    </a:lnTo>
                    <a:lnTo>
                      <a:pt x="930" y="581"/>
                    </a:lnTo>
                    <a:lnTo>
                      <a:pt x="930" y="581"/>
                    </a:lnTo>
                    <a:lnTo>
                      <a:pt x="946" y="600"/>
                    </a:lnTo>
                    <a:lnTo>
                      <a:pt x="946" y="600"/>
                    </a:lnTo>
                    <a:lnTo>
                      <a:pt x="962" y="620"/>
                    </a:lnTo>
                    <a:lnTo>
                      <a:pt x="980" y="641"/>
                    </a:lnTo>
                    <a:lnTo>
                      <a:pt x="998" y="661"/>
                    </a:lnTo>
                    <a:lnTo>
                      <a:pt x="1008" y="669"/>
                    </a:lnTo>
                    <a:lnTo>
                      <a:pt x="1018" y="677"/>
                    </a:lnTo>
                    <a:lnTo>
                      <a:pt x="1019" y="678"/>
                    </a:lnTo>
                    <a:lnTo>
                      <a:pt x="1020" y="678"/>
                    </a:lnTo>
                    <a:lnTo>
                      <a:pt x="1020" y="678"/>
                    </a:lnTo>
                    <a:lnTo>
                      <a:pt x="1025" y="680"/>
                    </a:lnTo>
                    <a:lnTo>
                      <a:pt x="1029" y="684"/>
                    </a:lnTo>
                    <a:lnTo>
                      <a:pt x="1029" y="685"/>
                    </a:lnTo>
                    <a:lnTo>
                      <a:pt x="1030" y="686"/>
                    </a:lnTo>
                    <a:lnTo>
                      <a:pt x="1030" y="686"/>
                    </a:lnTo>
                    <a:lnTo>
                      <a:pt x="1032" y="689"/>
                    </a:lnTo>
                    <a:lnTo>
                      <a:pt x="1035" y="692"/>
                    </a:lnTo>
                    <a:lnTo>
                      <a:pt x="1036" y="695"/>
                    </a:lnTo>
                    <a:lnTo>
                      <a:pt x="1037" y="698"/>
                    </a:lnTo>
                    <a:lnTo>
                      <a:pt x="1037" y="699"/>
                    </a:lnTo>
                    <a:lnTo>
                      <a:pt x="1037" y="700"/>
                    </a:lnTo>
                    <a:lnTo>
                      <a:pt x="1037" y="700"/>
                    </a:lnTo>
                    <a:lnTo>
                      <a:pt x="1041" y="711"/>
                    </a:lnTo>
                    <a:lnTo>
                      <a:pt x="1045" y="723"/>
                    </a:lnTo>
                    <a:lnTo>
                      <a:pt x="1047" y="735"/>
                    </a:lnTo>
                    <a:lnTo>
                      <a:pt x="1049" y="748"/>
                    </a:lnTo>
                    <a:lnTo>
                      <a:pt x="1051" y="774"/>
                    </a:lnTo>
                    <a:lnTo>
                      <a:pt x="1051" y="800"/>
                    </a:lnTo>
                    <a:lnTo>
                      <a:pt x="1050" y="826"/>
                    </a:lnTo>
                    <a:lnTo>
                      <a:pt x="1047" y="851"/>
                    </a:lnTo>
                    <a:lnTo>
                      <a:pt x="1044" y="872"/>
                    </a:lnTo>
                    <a:lnTo>
                      <a:pt x="1040" y="892"/>
                    </a:lnTo>
                    <a:lnTo>
                      <a:pt x="1040" y="892"/>
                    </a:lnTo>
                    <a:lnTo>
                      <a:pt x="1037" y="911"/>
                    </a:lnTo>
                    <a:lnTo>
                      <a:pt x="1035" y="929"/>
                    </a:lnTo>
                    <a:lnTo>
                      <a:pt x="1030" y="967"/>
                    </a:lnTo>
                    <a:lnTo>
                      <a:pt x="1030" y="973"/>
                    </a:lnTo>
                    <a:lnTo>
                      <a:pt x="1030" y="973"/>
                    </a:lnTo>
                    <a:lnTo>
                      <a:pt x="1029" y="991"/>
                    </a:lnTo>
                    <a:lnTo>
                      <a:pt x="1029" y="991"/>
                    </a:lnTo>
                    <a:lnTo>
                      <a:pt x="1029" y="1009"/>
                    </a:lnTo>
                    <a:lnTo>
                      <a:pt x="1028" y="1017"/>
                    </a:lnTo>
                    <a:lnTo>
                      <a:pt x="1026" y="1024"/>
                    </a:lnTo>
                    <a:lnTo>
                      <a:pt x="1026" y="1024"/>
                    </a:lnTo>
                    <a:lnTo>
                      <a:pt x="1024" y="1031"/>
                    </a:lnTo>
                    <a:lnTo>
                      <a:pt x="1023" y="1039"/>
                    </a:lnTo>
                    <a:lnTo>
                      <a:pt x="1023" y="1051"/>
                    </a:lnTo>
                    <a:lnTo>
                      <a:pt x="1023" y="1051"/>
                    </a:lnTo>
                    <a:lnTo>
                      <a:pt x="1023" y="1059"/>
                    </a:lnTo>
                    <a:lnTo>
                      <a:pt x="1021" y="1068"/>
                    </a:lnTo>
                    <a:lnTo>
                      <a:pt x="1019" y="1075"/>
                    </a:lnTo>
                    <a:lnTo>
                      <a:pt x="1016" y="1079"/>
                    </a:lnTo>
                    <a:lnTo>
                      <a:pt x="1013" y="1083"/>
                    </a:lnTo>
                    <a:lnTo>
                      <a:pt x="1013" y="1083"/>
                    </a:lnTo>
                    <a:lnTo>
                      <a:pt x="1010" y="1085"/>
                    </a:lnTo>
                    <a:lnTo>
                      <a:pt x="1008" y="1086"/>
                    </a:lnTo>
                    <a:lnTo>
                      <a:pt x="1005" y="1087"/>
                    </a:lnTo>
                    <a:lnTo>
                      <a:pt x="1002" y="1088"/>
                    </a:lnTo>
                    <a:lnTo>
                      <a:pt x="1002" y="1088"/>
                    </a:lnTo>
                    <a:lnTo>
                      <a:pt x="1002" y="1088"/>
                    </a:lnTo>
                    <a:lnTo>
                      <a:pt x="998" y="1087"/>
                    </a:lnTo>
                    <a:lnTo>
                      <a:pt x="997" y="1087"/>
                    </a:lnTo>
                    <a:lnTo>
                      <a:pt x="996" y="1087"/>
                    </a:lnTo>
                    <a:lnTo>
                      <a:pt x="996" y="1087"/>
                    </a:lnTo>
                    <a:lnTo>
                      <a:pt x="992" y="1088"/>
                    </a:lnTo>
                    <a:lnTo>
                      <a:pt x="991" y="1088"/>
                    </a:lnTo>
                    <a:close/>
                    <a:moveTo>
                      <a:pt x="1002" y="731"/>
                    </a:moveTo>
                    <a:lnTo>
                      <a:pt x="1002" y="731"/>
                    </a:lnTo>
                    <a:lnTo>
                      <a:pt x="954" y="761"/>
                    </a:lnTo>
                    <a:lnTo>
                      <a:pt x="954" y="761"/>
                    </a:lnTo>
                    <a:lnTo>
                      <a:pt x="918" y="784"/>
                    </a:lnTo>
                    <a:lnTo>
                      <a:pt x="918" y="784"/>
                    </a:lnTo>
                    <a:lnTo>
                      <a:pt x="885" y="803"/>
                    </a:lnTo>
                    <a:lnTo>
                      <a:pt x="885" y="803"/>
                    </a:lnTo>
                    <a:lnTo>
                      <a:pt x="856" y="821"/>
                    </a:lnTo>
                    <a:lnTo>
                      <a:pt x="842" y="830"/>
                    </a:lnTo>
                    <a:lnTo>
                      <a:pt x="829" y="839"/>
                    </a:lnTo>
                    <a:lnTo>
                      <a:pt x="819" y="847"/>
                    </a:lnTo>
                    <a:lnTo>
                      <a:pt x="819" y="847"/>
                    </a:lnTo>
                    <a:lnTo>
                      <a:pt x="773" y="881"/>
                    </a:lnTo>
                    <a:lnTo>
                      <a:pt x="729" y="917"/>
                    </a:lnTo>
                    <a:lnTo>
                      <a:pt x="729" y="917"/>
                    </a:lnTo>
                    <a:lnTo>
                      <a:pt x="717" y="925"/>
                    </a:lnTo>
                    <a:lnTo>
                      <a:pt x="717" y="925"/>
                    </a:lnTo>
                    <a:lnTo>
                      <a:pt x="704" y="936"/>
                    </a:lnTo>
                    <a:lnTo>
                      <a:pt x="691" y="948"/>
                    </a:lnTo>
                    <a:lnTo>
                      <a:pt x="678" y="960"/>
                    </a:lnTo>
                    <a:lnTo>
                      <a:pt x="672" y="967"/>
                    </a:lnTo>
                    <a:lnTo>
                      <a:pt x="668" y="974"/>
                    </a:lnTo>
                    <a:lnTo>
                      <a:pt x="664" y="980"/>
                    </a:lnTo>
                    <a:lnTo>
                      <a:pt x="671" y="982"/>
                    </a:lnTo>
                    <a:lnTo>
                      <a:pt x="671" y="982"/>
                    </a:lnTo>
                    <a:lnTo>
                      <a:pt x="699" y="991"/>
                    </a:lnTo>
                    <a:lnTo>
                      <a:pt x="699" y="991"/>
                    </a:lnTo>
                    <a:lnTo>
                      <a:pt x="718" y="996"/>
                    </a:lnTo>
                    <a:lnTo>
                      <a:pt x="738" y="1003"/>
                    </a:lnTo>
                    <a:lnTo>
                      <a:pt x="738" y="1003"/>
                    </a:lnTo>
                    <a:lnTo>
                      <a:pt x="756" y="1007"/>
                    </a:lnTo>
                    <a:lnTo>
                      <a:pt x="772" y="1010"/>
                    </a:lnTo>
                    <a:lnTo>
                      <a:pt x="772" y="1010"/>
                    </a:lnTo>
                    <a:lnTo>
                      <a:pt x="792" y="1014"/>
                    </a:lnTo>
                    <a:lnTo>
                      <a:pt x="811" y="1018"/>
                    </a:lnTo>
                    <a:lnTo>
                      <a:pt x="811" y="1018"/>
                    </a:lnTo>
                    <a:lnTo>
                      <a:pt x="854" y="1028"/>
                    </a:lnTo>
                    <a:lnTo>
                      <a:pt x="897" y="1039"/>
                    </a:lnTo>
                    <a:lnTo>
                      <a:pt x="941" y="1046"/>
                    </a:lnTo>
                    <a:lnTo>
                      <a:pt x="962" y="1049"/>
                    </a:lnTo>
                    <a:lnTo>
                      <a:pt x="984" y="1051"/>
                    </a:lnTo>
                    <a:lnTo>
                      <a:pt x="991" y="1052"/>
                    </a:lnTo>
                    <a:lnTo>
                      <a:pt x="990" y="1045"/>
                    </a:lnTo>
                    <a:lnTo>
                      <a:pt x="990" y="1045"/>
                    </a:lnTo>
                    <a:lnTo>
                      <a:pt x="989" y="1039"/>
                    </a:lnTo>
                    <a:lnTo>
                      <a:pt x="989" y="1039"/>
                    </a:lnTo>
                    <a:lnTo>
                      <a:pt x="987" y="1032"/>
                    </a:lnTo>
                    <a:lnTo>
                      <a:pt x="987" y="1029"/>
                    </a:lnTo>
                    <a:lnTo>
                      <a:pt x="987" y="1027"/>
                    </a:lnTo>
                    <a:lnTo>
                      <a:pt x="987" y="1027"/>
                    </a:lnTo>
                    <a:lnTo>
                      <a:pt x="990" y="1018"/>
                    </a:lnTo>
                    <a:lnTo>
                      <a:pt x="992" y="1008"/>
                    </a:lnTo>
                    <a:lnTo>
                      <a:pt x="993" y="988"/>
                    </a:lnTo>
                    <a:lnTo>
                      <a:pt x="993" y="988"/>
                    </a:lnTo>
                    <a:lnTo>
                      <a:pt x="994" y="974"/>
                    </a:lnTo>
                    <a:lnTo>
                      <a:pt x="994" y="974"/>
                    </a:lnTo>
                    <a:lnTo>
                      <a:pt x="995" y="957"/>
                    </a:lnTo>
                    <a:lnTo>
                      <a:pt x="995" y="957"/>
                    </a:lnTo>
                    <a:lnTo>
                      <a:pt x="998" y="925"/>
                    </a:lnTo>
                    <a:lnTo>
                      <a:pt x="1000" y="910"/>
                    </a:lnTo>
                    <a:lnTo>
                      <a:pt x="1004" y="893"/>
                    </a:lnTo>
                    <a:lnTo>
                      <a:pt x="1004" y="893"/>
                    </a:lnTo>
                    <a:lnTo>
                      <a:pt x="1010" y="856"/>
                    </a:lnTo>
                    <a:lnTo>
                      <a:pt x="1013" y="835"/>
                    </a:lnTo>
                    <a:lnTo>
                      <a:pt x="1015" y="813"/>
                    </a:lnTo>
                    <a:lnTo>
                      <a:pt x="1016" y="793"/>
                    </a:lnTo>
                    <a:lnTo>
                      <a:pt x="1015" y="772"/>
                    </a:lnTo>
                    <a:lnTo>
                      <a:pt x="1014" y="753"/>
                    </a:lnTo>
                    <a:lnTo>
                      <a:pt x="1010" y="734"/>
                    </a:lnTo>
                    <a:lnTo>
                      <a:pt x="1008" y="726"/>
                    </a:lnTo>
                    <a:lnTo>
                      <a:pt x="1002" y="73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2" name="Freeform 207">
                <a:extLst>
                  <a:ext uri="{FF2B5EF4-FFF2-40B4-BE49-F238E27FC236}">
                    <a16:creationId xmlns:a16="http://schemas.microsoft.com/office/drawing/2014/main" id="{E6B19202-EE55-4BEC-90DF-A8FA371AE8C7}"/>
                  </a:ext>
                </a:extLst>
              </p:cNvPr>
              <p:cNvSpPr/>
              <p:nvPr/>
            </p:nvSpPr>
            <p:spPr bwMode="auto">
              <a:xfrm>
                <a:off x="4251325" y="2251075"/>
                <a:ext cx="195263" cy="161925"/>
              </a:xfrm>
              <a:custGeom>
                <a:avLst/>
                <a:gdLst/>
                <a:ahLst/>
                <a:cxnLst>
                  <a:cxn ang="0">
                    <a:pos x="15" y="307"/>
                  </a:cxn>
                  <a:cxn ang="0">
                    <a:pos x="9" y="306"/>
                  </a:cxn>
                  <a:cxn ang="0">
                    <a:pos x="2" y="298"/>
                  </a:cxn>
                  <a:cxn ang="0">
                    <a:pos x="0" y="293"/>
                  </a:cxn>
                  <a:cxn ang="0">
                    <a:pos x="2" y="281"/>
                  </a:cxn>
                  <a:cxn ang="0">
                    <a:pos x="6" y="275"/>
                  </a:cxn>
                  <a:cxn ang="0">
                    <a:pos x="12" y="272"/>
                  </a:cxn>
                  <a:cxn ang="0">
                    <a:pos x="18" y="269"/>
                  </a:cxn>
                  <a:cxn ang="0">
                    <a:pos x="30" y="259"/>
                  </a:cxn>
                  <a:cxn ang="0">
                    <a:pos x="48" y="238"/>
                  </a:cxn>
                  <a:cxn ang="0">
                    <a:pos x="59" y="222"/>
                  </a:cxn>
                  <a:cxn ang="0">
                    <a:pos x="75" y="201"/>
                  </a:cxn>
                  <a:cxn ang="0">
                    <a:pos x="94" y="180"/>
                  </a:cxn>
                  <a:cxn ang="0">
                    <a:pos x="136" y="143"/>
                  </a:cxn>
                  <a:cxn ang="0">
                    <a:pos x="160" y="124"/>
                  </a:cxn>
                  <a:cxn ang="0">
                    <a:pos x="174" y="112"/>
                  </a:cxn>
                  <a:cxn ang="0">
                    <a:pos x="224" y="83"/>
                  </a:cxn>
                  <a:cxn ang="0">
                    <a:pos x="241" y="73"/>
                  </a:cxn>
                  <a:cxn ang="0">
                    <a:pos x="259" y="63"/>
                  </a:cxn>
                  <a:cxn ang="0">
                    <a:pos x="305" y="32"/>
                  </a:cxn>
                  <a:cxn ang="0">
                    <a:pos x="345" y="3"/>
                  </a:cxn>
                  <a:cxn ang="0">
                    <a:pos x="354" y="0"/>
                  </a:cxn>
                  <a:cxn ang="0">
                    <a:pos x="359" y="1"/>
                  </a:cxn>
                  <a:cxn ang="0">
                    <a:pos x="366" y="8"/>
                  </a:cxn>
                  <a:cxn ang="0">
                    <a:pos x="368" y="12"/>
                  </a:cxn>
                  <a:cxn ang="0">
                    <a:pos x="369" y="22"/>
                  </a:cxn>
                  <a:cxn ang="0">
                    <a:pos x="367" y="29"/>
                  </a:cxn>
                  <a:cxn ang="0">
                    <a:pos x="362" y="35"/>
                  </a:cxn>
                  <a:cxn ang="0">
                    <a:pos x="339" y="51"/>
                  </a:cxn>
                  <a:cxn ang="0">
                    <a:pos x="270" y="96"/>
                  </a:cxn>
                  <a:cxn ang="0">
                    <a:pos x="240" y="115"/>
                  </a:cxn>
                  <a:cxn ang="0">
                    <a:pos x="180" y="157"/>
                  </a:cxn>
                  <a:cxn ang="0">
                    <a:pos x="151" y="179"/>
                  </a:cxn>
                  <a:cxn ang="0">
                    <a:pos x="109" y="218"/>
                  </a:cxn>
                  <a:cxn ang="0">
                    <a:pos x="78" y="252"/>
                  </a:cxn>
                  <a:cxn ang="0">
                    <a:pos x="69" y="264"/>
                  </a:cxn>
                  <a:cxn ang="0">
                    <a:pos x="47" y="290"/>
                  </a:cxn>
                  <a:cxn ang="0">
                    <a:pos x="35" y="300"/>
                  </a:cxn>
                  <a:cxn ang="0">
                    <a:pos x="21" y="306"/>
                  </a:cxn>
                  <a:cxn ang="0">
                    <a:pos x="15" y="307"/>
                  </a:cxn>
                </a:cxnLst>
                <a:rect l="0" t="0" r="r" b="b"/>
                <a:pathLst>
                  <a:path w="369" h="307">
                    <a:moveTo>
                      <a:pt x="15" y="307"/>
                    </a:moveTo>
                    <a:lnTo>
                      <a:pt x="15" y="307"/>
                    </a:lnTo>
                    <a:lnTo>
                      <a:pt x="12" y="307"/>
                    </a:lnTo>
                    <a:lnTo>
                      <a:pt x="9" y="306"/>
                    </a:lnTo>
                    <a:lnTo>
                      <a:pt x="5" y="303"/>
                    </a:lnTo>
                    <a:lnTo>
                      <a:pt x="2" y="298"/>
                    </a:lnTo>
                    <a:lnTo>
                      <a:pt x="0" y="293"/>
                    </a:lnTo>
                    <a:lnTo>
                      <a:pt x="0" y="293"/>
                    </a:lnTo>
                    <a:lnTo>
                      <a:pt x="0" y="287"/>
                    </a:lnTo>
                    <a:lnTo>
                      <a:pt x="2" y="281"/>
                    </a:lnTo>
                    <a:lnTo>
                      <a:pt x="4" y="277"/>
                    </a:lnTo>
                    <a:lnTo>
                      <a:pt x="6" y="275"/>
                    </a:lnTo>
                    <a:lnTo>
                      <a:pt x="9" y="273"/>
                    </a:lnTo>
                    <a:lnTo>
                      <a:pt x="12" y="272"/>
                    </a:lnTo>
                    <a:lnTo>
                      <a:pt x="12" y="272"/>
                    </a:lnTo>
                    <a:lnTo>
                      <a:pt x="18" y="269"/>
                    </a:lnTo>
                    <a:lnTo>
                      <a:pt x="24" y="265"/>
                    </a:lnTo>
                    <a:lnTo>
                      <a:pt x="30" y="259"/>
                    </a:lnTo>
                    <a:lnTo>
                      <a:pt x="36" y="253"/>
                    </a:lnTo>
                    <a:lnTo>
                      <a:pt x="48" y="238"/>
                    </a:lnTo>
                    <a:lnTo>
                      <a:pt x="59" y="222"/>
                    </a:lnTo>
                    <a:lnTo>
                      <a:pt x="59" y="222"/>
                    </a:lnTo>
                    <a:lnTo>
                      <a:pt x="68" y="210"/>
                    </a:lnTo>
                    <a:lnTo>
                      <a:pt x="75" y="201"/>
                    </a:lnTo>
                    <a:lnTo>
                      <a:pt x="75" y="201"/>
                    </a:lnTo>
                    <a:lnTo>
                      <a:pt x="94" y="180"/>
                    </a:lnTo>
                    <a:lnTo>
                      <a:pt x="114" y="162"/>
                    </a:lnTo>
                    <a:lnTo>
                      <a:pt x="136" y="143"/>
                    </a:lnTo>
                    <a:lnTo>
                      <a:pt x="157" y="126"/>
                    </a:lnTo>
                    <a:lnTo>
                      <a:pt x="160" y="124"/>
                    </a:lnTo>
                    <a:lnTo>
                      <a:pt x="160" y="124"/>
                    </a:lnTo>
                    <a:lnTo>
                      <a:pt x="174" y="112"/>
                    </a:lnTo>
                    <a:lnTo>
                      <a:pt x="190" y="102"/>
                    </a:lnTo>
                    <a:lnTo>
                      <a:pt x="224" y="83"/>
                    </a:lnTo>
                    <a:lnTo>
                      <a:pt x="224" y="83"/>
                    </a:lnTo>
                    <a:lnTo>
                      <a:pt x="241" y="73"/>
                    </a:lnTo>
                    <a:lnTo>
                      <a:pt x="259" y="63"/>
                    </a:lnTo>
                    <a:lnTo>
                      <a:pt x="259" y="63"/>
                    </a:lnTo>
                    <a:lnTo>
                      <a:pt x="283" y="47"/>
                    </a:lnTo>
                    <a:lnTo>
                      <a:pt x="305" y="32"/>
                    </a:lnTo>
                    <a:lnTo>
                      <a:pt x="345" y="3"/>
                    </a:lnTo>
                    <a:lnTo>
                      <a:pt x="345" y="3"/>
                    </a:lnTo>
                    <a:lnTo>
                      <a:pt x="350" y="1"/>
                    </a:lnTo>
                    <a:lnTo>
                      <a:pt x="354" y="0"/>
                    </a:lnTo>
                    <a:lnTo>
                      <a:pt x="354" y="0"/>
                    </a:lnTo>
                    <a:lnTo>
                      <a:pt x="359" y="1"/>
                    </a:lnTo>
                    <a:lnTo>
                      <a:pt x="363" y="4"/>
                    </a:lnTo>
                    <a:lnTo>
                      <a:pt x="366" y="8"/>
                    </a:lnTo>
                    <a:lnTo>
                      <a:pt x="368" y="12"/>
                    </a:lnTo>
                    <a:lnTo>
                      <a:pt x="368" y="12"/>
                    </a:lnTo>
                    <a:lnTo>
                      <a:pt x="369" y="16"/>
                    </a:lnTo>
                    <a:lnTo>
                      <a:pt x="369" y="22"/>
                    </a:lnTo>
                    <a:lnTo>
                      <a:pt x="369" y="25"/>
                    </a:lnTo>
                    <a:lnTo>
                      <a:pt x="367" y="29"/>
                    </a:lnTo>
                    <a:lnTo>
                      <a:pt x="365" y="32"/>
                    </a:lnTo>
                    <a:lnTo>
                      <a:pt x="362" y="35"/>
                    </a:lnTo>
                    <a:lnTo>
                      <a:pt x="362" y="35"/>
                    </a:lnTo>
                    <a:lnTo>
                      <a:pt x="339" y="51"/>
                    </a:lnTo>
                    <a:lnTo>
                      <a:pt x="317" y="67"/>
                    </a:lnTo>
                    <a:lnTo>
                      <a:pt x="270" y="96"/>
                    </a:lnTo>
                    <a:lnTo>
                      <a:pt x="270" y="96"/>
                    </a:lnTo>
                    <a:lnTo>
                      <a:pt x="240" y="115"/>
                    </a:lnTo>
                    <a:lnTo>
                      <a:pt x="210" y="135"/>
                    </a:lnTo>
                    <a:lnTo>
                      <a:pt x="180" y="157"/>
                    </a:lnTo>
                    <a:lnTo>
                      <a:pt x="151" y="179"/>
                    </a:lnTo>
                    <a:lnTo>
                      <a:pt x="151" y="179"/>
                    </a:lnTo>
                    <a:lnTo>
                      <a:pt x="131" y="198"/>
                    </a:lnTo>
                    <a:lnTo>
                      <a:pt x="109" y="218"/>
                    </a:lnTo>
                    <a:lnTo>
                      <a:pt x="88" y="239"/>
                    </a:lnTo>
                    <a:lnTo>
                      <a:pt x="78" y="252"/>
                    </a:lnTo>
                    <a:lnTo>
                      <a:pt x="69" y="264"/>
                    </a:lnTo>
                    <a:lnTo>
                      <a:pt x="69" y="264"/>
                    </a:lnTo>
                    <a:lnTo>
                      <a:pt x="59" y="277"/>
                    </a:lnTo>
                    <a:lnTo>
                      <a:pt x="47" y="290"/>
                    </a:lnTo>
                    <a:lnTo>
                      <a:pt x="42" y="295"/>
                    </a:lnTo>
                    <a:lnTo>
                      <a:pt x="35" y="300"/>
                    </a:lnTo>
                    <a:lnTo>
                      <a:pt x="29" y="304"/>
                    </a:lnTo>
                    <a:lnTo>
                      <a:pt x="21" y="306"/>
                    </a:lnTo>
                    <a:lnTo>
                      <a:pt x="21" y="306"/>
                    </a:lnTo>
                    <a:lnTo>
                      <a:pt x="15" y="307"/>
                    </a:lnTo>
                    <a:lnTo>
                      <a:pt x="15" y="307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3" name="Freeform 208">
                <a:extLst>
                  <a:ext uri="{FF2B5EF4-FFF2-40B4-BE49-F238E27FC236}">
                    <a16:creationId xmlns:a16="http://schemas.microsoft.com/office/drawing/2014/main" id="{116065E2-DF37-4EB9-B0E0-19154929517A}"/>
                  </a:ext>
                </a:extLst>
              </p:cNvPr>
              <p:cNvSpPr/>
              <p:nvPr/>
            </p:nvSpPr>
            <p:spPr bwMode="auto">
              <a:xfrm>
                <a:off x="4284663" y="2282825"/>
                <a:ext cx="195263" cy="171450"/>
              </a:xfrm>
              <a:custGeom>
                <a:avLst/>
                <a:gdLst/>
                <a:ahLst/>
                <a:cxnLst>
                  <a:cxn ang="0">
                    <a:pos x="15" y="323"/>
                  </a:cxn>
                  <a:cxn ang="0">
                    <a:pos x="6" y="319"/>
                  </a:cxn>
                  <a:cxn ang="0">
                    <a:pos x="1" y="309"/>
                  </a:cxn>
                  <a:cxn ang="0">
                    <a:pos x="0" y="306"/>
                  </a:cxn>
                  <a:cxn ang="0">
                    <a:pos x="0" y="297"/>
                  </a:cxn>
                  <a:cxn ang="0">
                    <a:pos x="4" y="290"/>
                  </a:cxn>
                  <a:cxn ang="0">
                    <a:pos x="7" y="287"/>
                  </a:cxn>
                  <a:cxn ang="0">
                    <a:pos x="15" y="277"/>
                  </a:cxn>
                  <a:cxn ang="0">
                    <a:pos x="20" y="266"/>
                  </a:cxn>
                  <a:cxn ang="0">
                    <a:pos x="29" y="253"/>
                  </a:cxn>
                  <a:cxn ang="0">
                    <a:pos x="48" y="230"/>
                  </a:cxn>
                  <a:cxn ang="0">
                    <a:pos x="68" y="211"/>
                  </a:cxn>
                  <a:cxn ang="0">
                    <a:pos x="94" y="190"/>
                  </a:cxn>
                  <a:cxn ang="0">
                    <a:pos x="126" y="162"/>
                  </a:cxn>
                  <a:cxn ang="0">
                    <a:pos x="159" y="135"/>
                  </a:cxn>
                  <a:cxn ang="0">
                    <a:pos x="187" y="111"/>
                  </a:cxn>
                  <a:cxn ang="0">
                    <a:pos x="236" y="73"/>
                  </a:cxn>
                  <a:cxn ang="0">
                    <a:pos x="254" y="61"/>
                  </a:cxn>
                  <a:cxn ang="0">
                    <a:pos x="311" y="23"/>
                  </a:cxn>
                  <a:cxn ang="0">
                    <a:pos x="344" y="3"/>
                  </a:cxn>
                  <a:cxn ang="0">
                    <a:pos x="348" y="1"/>
                  </a:cxn>
                  <a:cxn ang="0">
                    <a:pos x="352" y="0"/>
                  </a:cxn>
                  <a:cxn ang="0">
                    <a:pos x="358" y="2"/>
                  </a:cxn>
                  <a:cxn ang="0">
                    <a:pos x="366" y="9"/>
                  </a:cxn>
                  <a:cxn ang="0">
                    <a:pos x="368" y="14"/>
                  </a:cxn>
                  <a:cxn ang="0">
                    <a:pos x="369" y="22"/>
                  </a:cxn>
                  <a:cxn ang="0">
                    <a:pos x="366" y="29"/>
                  </a:cxn>
                  <a:cxn ang="0">
                    <a:pos x="361" y="35"/>
                  </a:cxn>
                  <a:cxn ang="0">
                    <a:pos x="325" y="57"/>
                  </a:cxn>
                  <a:cxn ang="0">
                    <a:pos x="271" y="92"/>
                  </a:cxn>
                  <a:cxn ang="0">
                    <a:pos x="250" y="107"/>
                  </a:cxn>
                  <a:cxn ang="0">
                    <a:pos x="190" y="157"/>
                  </a:cxn>
                  <a:cxn ang="0">
                    <a:pos x="164" y="179"/>
                  </a:cxn>
                  <a:cxn ang="0">
                    <a:pos x="134" y="203"/>
                  </a:cxn>
                  <a:cxn ang="0">
                    <a:pos x="102" y="229"/>
                  </a:cxn>
                  <a:cxn ang="0">
                    <a:pos x="72" y="258"/>
                  </a:cxn>
                  <a:cxn ang="0">
                    <a:pos x="66" y="264"/>
                  </a:cxn>
                  <a:cxn ang="0">
                    <a:pos x="51" y="286"/>
                  </a:cxn>
                  <a:cxn ang="0">
                    <a:pos x="46" y="295"/>
                  </a:cxn>
                  <a:cxn ang="0">
                    <a:pos x="33" y="312"/>
                  </a:cxn>
                  <a:cxn ang="0">
                    <a:pos x="24" y="319"/>
                  </a:cxn>
                  <a:cxn ang="0">
                    <a:pos x="15" y="323"/>
                  </a:cxn>
                </a:cxnLst>
                <a:rect l="0" t="0" r="r" b="b"/>
                <a:pathLst>
                  <a:path w="369" h="323">
                    <a:moveTo>
                      <a:pt x="15" y="323"/>
                    </a:moveTo>
                    <a:lnTo>
                      <a:pt x="15" y="323"/>
                    </a:lnTo>
                    <a:lnTo>
                      <a:pt x="10" y="322"/>
                    </a:lnTo>
                    <a:lnTo>
                      <a:pt x="6" y="319"/>
                    </a:lnTo>
                    <a:lnTo>
                      <a:pt x="3" y="315"/>
                    </a:lnTo>
                    <a:lnTo>
                      <a:pt x="1" y="309"/>
                    </a:lnTo>
                    <a:lnTo>
                      <a:pt x="1" y="309"/>
                    </a:lnTo>
                    <a:lnTo>
                      <a:pt x="0" y="306"/>
                    </a:lnTo>
                    <a:lnTo>
                      <a:pt x="0" y="300"/>
                    </a:lnTo>
                    <a:lnTo>
                      <a:pt x="0" y="297"/>
                    </a:lnTo>
                    <a:lnTo>
                      <a:pt x="2" y="294"/>
                    </a:lnTo>
                    <a:lnTo>
                      <a:pt x="4" y="290"/>
                    </a:lnTo>
                    <a:lnTo>
                      <a:pt x="7" y="287"/>
                    </a:lnTo>
                    <a:lnTo>
                      <a:pt x="7" y="287"/>
                    </a:lnTo>
                    <a:lnTo>
                      <a:pt x="11" y="283"/>
                    </a:lnTo>
                    <a:lnTo>
                      <a:pt x="15" y="277"/>
                    </a:lnTo>
                    <a:lnTo>
                      <a:pt x="20" y="266"/>
                    </a:lnTo>
                    <a:lnTo>
                      <a:pt x="20" y="266"/>
                    </a:lnTo>
                    <a:lnTo>
                      <a:pt x="24" y="259"/>
                    </a:lnTo>
                    <a:lnTo>
                      <a:pt x="29" y="253"/>
                    </a:lnTo>
                    <a:lnTo>
                      <a:pt x="29" y="253"/>
                    </a:lnTo>
                    <a:lnTo>
                      <a:pt x="48" y="230"/>
                    </a:lnTo>
                    <a:lnTo>
                      <a:pt x="59" y="221"/>
                    </a:lnTo>
                    <a:lnTo>
                      <a:pt x="68" y="211"/>
                    </a:lnTo>
                    <a:lnTo>
                      <a:pt x="68" y="211"/>
                    </a:lnTo>
                    <a:lnTo>
                      <a:pt x="94" y="190"/>
                    </a:lnTo>
                    <a:lnTo>
                      <a:pt x="94" y="190"/>
                    </a:lnTo>
                    <a:lnTo>
                      <a:pt x="126" y="162"/>
                    </a:lnTo>
                    <a:lnTo>
                      <a:pt x="159" y="135"/>
                    </a:lnTo>
                    <a:lnTo>
                      <a:pt x="159" y="135"/>
                    </a:lnTo>
                    <a:lnTo>
                      <a:pt x="187" y="111"/>
                    </a:lnTo>
                    <a:lnTo>
                      <a:pt x="187" y="111"/>
                    </a:lnTo>
                    <a:lnTo>
                      <a:pt x="220" y="85"/>
                    </a:lnTo>
                    <a:lnTo>
                      <a:pt x="236" y="73"/>
                    </a:lnTo>
                    <a:lnTo>
                      <a:pt x="254" y="61"/>
                    </a:lnTo>
                    <a:lnTo>
                      <a:pt x="254" y="61"/>
                    </a:lnTo>
                    <a:lnTo>
                      <a:pt x="282" y="41"/>
                    </a:lnTo>
                    <a:lnTo>
                      <a:pt x="311" y="23"/>
                    </a:lnTo>
                    <a:lnTo>
                      <a:pt x="311" y="23"/>
                    </a:lnTo>
                    <a:lnTo>
                      <a:pt x="344" y="3"/>
                    </a:lnTo>
                    <a:lnTo>
                      <a:pt x="344" y="3"/>
                    </a:lnTo>
                    <a:lnTo>
                      <a:pt x="348" y="1"/>
                    </a:lnTo>
                    <a:lnTo>
                      <a:pt x="352" y="0"/>
                    </a:lnTo>
                    <a:lnTo>
                      <a:pt x="352" y="0"/>
                    </a:lnTo>
                    <a:lnTo>
                      <a:pt x="355" y="1"/>
                    </a:lnTo>
                    <a:lnTo>
                      <a:pt x="358" y="2"/>
                    </a:lnTo>
                    <a:lnTo>
                      <a:pt x="363" y="5"/>
                    </a:lnTo>
                    <a:lnTo>
                      <a:pt x="366" y="9"/>
                    </a:lnTo>
                    <a:lnTo>
                      <a:pt x="368" y="14"/>
                    </a:lnTo>
                    <a:lnTo>
                      <a:pt x="368" y="14"/>
                    </a:lnTo>
                    <a:lnTo>
                      <a:pt x="369" y="17"/>
                    </a:lnTo>
                    <a:lnTo>
                      <a:pt x="369" y="22"/>
                    </a:lnTo>
                    <a:lnTo>
                      <a:pt x="368" y="25"/>
                    </a:lnTo>
                    <a:lnTo>
                      <a:pt x="366" y="29"/>
                    </a:lnTo>
                    <a:lnTo>
                      <a:pt x="364" y="32"/>
                    </a:lnTo>
                    <a:lnTo>
                      <a:pt x="361" y="35"/>
                    </a:lnTo>
                    <a:lnTo>
                      <a:pt x="361" y="35"/>
                    </a:lnTo>
                    <a:lnTo>
                      <a:pt x="325" y="57"/>
                    </a:lnTo>
                    <a:lnTo>
                      <a:pt x="325" y="57"/>
                    </a:lnTo>
                    <a:lnTo>
                      <a:pt x="271" y="92"/>
                    </a:lnTo>
                    <a:lnTo>
                      <a:pt x="271" y="92"/>
                    </a:lnTo>
                    <a:lnTo>
                      <a:pt x="250" y="107"/>
                    </a:lnTo>
                    <a:lnTo>
                      <a:pt x="229" y="123"/>
                    </a:lnTo>
                    <a:lnTo>
                      <a:pt x="190" y="157"/>
                    </a:lnTo>
                    <a:lnTo>
                      <a:pt x="190" y="157"/>
                    </a:lnTo>
                    <a:lnTo>
                      <a:pt x="164" y="179"/>
                    </a:lnTo>
                    <a:lnTo>
                      <a:pt x="164" y="179"/>
                    </a:lnTo>
                    <a:lnTo>
                      <a:pt x="134" y="203"/>
                    </a:lnTo>
                    <a:lnTo>
                      <a:pt x="134" y="203"/>
                    </a:lnTo>
                    <a:lnTo>
                      <a:pt x="102" y="229"/>
                    </a:lnTo>
                    <a:lnTo>
                      <a:pt x="86" y="242"/>
                    </a:lnTo>
                    <a:lnTo>
                      <a:pt x="72" y="258"/>
                    </a:lnTo>
                    <a:lnTo>
                      <a:pt x="72" y="258"/>
                    </a:lnTo>
                    <a:lnTo>
                      <a:pt x="66" y="264"/>
                    </a:lnTo>
                    <a:lnTo>
                      <a:pt x="61" y="271"/>
                    </a:lnTo>
                    <a:lnTo>
                      <a:pt x="51" y="286"/>
                    </a:lnTo>
                    <a:lnTo>
                      <a:pt x="51" y="286"/>
                    </a:lnTo>
                    <a:lnTo>
                      <a:pt x="46" y="295"/>
                    </a:lnTo>
                    <a:lnTo>
                      <a:pt x="40" y="303"/>
                    </a:lnTo>
                    <a:lnTo>
                      <a:pt x="33" y="312"/>
                    </a:lnTo>
                    <a:lnTo>
                      <a:pt x="24" y="319"/>
                    </a:lnTo>
                    <a:lnTo>
                      <a:pt x="24" y="319"/>
                    </a:lnTo>
                    <a:lnTo>
                      <a:pt x="19" y="322"/>
                    </a:lnTo>
                    <a:lnTo>
                      <a:pt x="15" y="323"/>
                    </a:lnTo>
                    <a:lnTo>
                      <a:pt x="15" y="32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4" name="Freeform 209">
                <a:extLst>
                  <a:ext uri="{FF2B5EF4-FFF2-40B4-BE49-F238E27FC236}">
                    <a16:creationId xmlns:a16="http://schemas.microsoft.com/office/drawing/2014/main" id="{98B1DC64-41EE-4A96-A25C-0CC2ED7838BC}"/>
                  </a:ext>
                </a:extLst>
              </p:cNvPr>
              <p:cNvSpPr/>
              <p:nvPr/>
            </p:nvSpPr>
            <p:spPr bwMode="auto">
              <a:xfrm>
                <a:off x="4446588" y="2346325"/>
                <a:ext cx="285750" cy="307975"/>
              </a:xfrm>
              <a:custGeom>
                <a:avLst/>
                <a:gdLst/>
                <a:ahLst/>
                <a:cxnLst>
                  <a:cxn ang="0">
                    <a:pos x="524" y="583"/>
                  </a:cxn>
                  <a:cxn ang="0">
                    <a:pos x="515" y="580"/>
                  </a:cxn>
                  <a:cxn ang="0">
                    <a:pos x="501" y="571"/>
                  </a:cxn>
                  <a:cxn ang="0">
                    <a:pos x="476" y="549"/>
                  </a:cxn>
                  <a:cxn ang="0">
                    <a:pos x="437" y="513"/>
                  </a:cxn>
                  <a:cxn ang="0">
                    <a:pos x="414" y="488"/>
                  </a:cxn>
                  <a:cxn ang="0">
                    <a:pos x="388" y="460"/>
                  </a:cxn>
                  <a:cxn ang="0">
                    <a:pos x="339" y="409"/>
                  </a:cxn>
                  <a:cxn ang="0">
                    <a:pos x="300" y="361"/>
                  </a:cxn>
                  <a:cxn ang="0">
                    <a:pos x="288" y="344"/>
                  </a:cxn>
                  <a:cxn ang="0">
                    <a:pos x="246" y="293"/>
                  </a:cxn>
                  <a:cxn ang="0">
                    <a:pos x="202" y="245"/>
                  </a:cxn>
                  <a:cxn ang="0">
                    <a:pos x="167" y="208"/>
                  </a:cxn>
                  <a:cxn ang="0">
                    <a:pos x="134" y="170"/>
                  </a:cxn>
                  <a:cxn ang="0">
                    <a:pos x="121" y="153"/>
                  </a:cxn>
                  <a:cxn ang="0">
                    <a:pos x="95" y="121"/>
                  </a:cxn>
                  <a:cxn ang="0">
                    <a:pos x="54" y="76"/>
                  </a:cxn>
                  <a:cxn ang="0">
                    <a:pos x="24" y="48"/>
                  </a:cxn>
                  <a:cxn ang="0">
                    <a:pos x="8" y="36"/>
                  </a:cxn>
                  <a:cxn ang="0">
                    <a:pos x="3" y="29"/>
                  </a:cxn>
                  <a:cxn ang="0">
                    <a:pos x="0" y="22"/>
                  </a:cxn>
                  <a:cxn ang="0">
                    <a:pos x="1" y="13"/>
                  </a:cxn>
                  <a:cxn ang="0">
                    <a:pos x="4" y="8"/>
                  </a:cxn>
                  <a:cxn ang="0">
                    <a:pos x="12" y="1"/>
                  </a:cxn>
                  <a:cxn ang="0">
                    <a:pos x="16" y="0"/>
                  </a:cxn>
                  <a:cxn ang="0">
                    <a:pos x="25" y="3"/>
                  </a:cxn>
                  <a:cxn ang="0">
                    <a:pos x="41" y="15"/>
                  </a:cxn>
                  <a:cxn ang="0">
                    <a:pos x="70" y="41"/>
                  </a:cxn>
                  <a:cxn ang="0">
                    <a:pos x="110" y="84"/>
                  </a:cxn>
                  <a:cxn ang="0">
                    <a:pos x="136" y="115"/>
                  </a:cxn>
                  <a:cxn ang="0">
                    <a:pos x="206" y="198"/>
                  </a:cxn>
                  <a:cxn ang="0">
                    <a:pos x="290" y="291"/>
                  </a:cxn>
                  <a:cxn ang="0">
                    <a:pos x="303" y="306"/>
                  </a:cxn>
                  <a:cxn ang="0">
                    <a:pos x="341" y="353"/>
                  </a:cxn>
                  <a:cxn ang="0">
                    <a:pos x="371" y="390"/>
                  </a:cxn>
                  <a:cxn ang="0">
                    <a:pos x="403" y="425"/>
                  </a:cxn>
                  <a:cxn ang="0">
                    <a:pos x="433" y="457"/>
                  </a:cxn>
                  <a:cxn ang="0">
                    <a:pos x="457" y="482"/>
                  </a:cxn>
                  <a:cxn ang="0">
                    <a:pos x="493" y="518"/>
                  </a:cxn>
                  <a:cxn ang="0">
                    <a:pos x="519" y="540"/>
                  </a:cxn>
                  <a:cxn ang="0">
                    <a:pos x="532" y="549"/>
                  </a:cxn>
                  <a:cxn ang="0">
                    <a:pos x="539" y="554"/>
                  </a:cxn>
                  <a:cxn ang="0">
                    <a:pos x="541" y="560"/>
                  </a:cxn>
                  <a:cxn ang="0">
                    <a:pos x="541" y="570"/>
                  </a:cxn>
                  <a:cxn ang="0">
                    <a:pos x="539" y="575"/>
                  </a:cxn>
                  <a:cxn ang="0">
                    <a:pos x="530" y="582"/>
                  </a:cxn>
                  <a:cxn ang="0">
                    <a:pos x="524" y="583"/>
                  </a:cxn>
                </a:cxnLst>
                <a:rect l="0" t="0" r="r" b="b"/>
                <a:pathLst>
                  <a:path w="541" h="583">
                    <a:moveTo>
                      <a:pt x="524" y="583"/>
                    </a:moveTo>
                    <a:lnTo>
                      <a:pt x="524" y="583"/>
                    </a:lnTo>
                    <a:lnTo>
                      <a:pt x="520" y="582"/>
                    </a:lnTo>
                    <a:lnTo>
                      <a:pt x="515" y="580"/>
                    </a:lnTo>
                    <a:lnTo>
                      <a:pt x="515" y="580"/>
                    </a:lnTo>
                    <a:lnTo>
                      <a:pt x="501" y="571"/>
                    </a:lnTo>
                    <a:lnTo>
                      <a:pt x="488" y="560"/>
                    </a:lnTo>
                    <a:lnTo>
                      <a:pt x="476" y="549"/>
                    </a:lnTo>
                    <a:lnTo>
                      <a:pt x="462" y="538"/>
                    </a:lnTo>
                    <a:lnTo>
                      <a:pt x="437" y="513"/>
                    </a:lnTo>
                    <a:lnTo>
                      <a:pt x="414" y="488"/>
                    </a:lnTo>
                    <a:lnTo>
                      <a:pt x="414" y="488"/>
                    </a:lnTo>
                    <a:lnTo>
                      <a:pt x="388" y="460"/>
                    </a:lnTo>
                    <a:lnTo>
                      <a:pt x="388" y="460"/>
                    </a:lnTo>
                    <a:lnTo>
                      <a:pt x="365" y="437"/>
                    </a:lnTo>
                    <a:lnTo>
                      <a:pt x="339" y="409"/>
                    </a:lnTo>
                    <a:lnTo>
                      <a:pt x="313" y="377"/>
                    </a:lnTo>
                    <a:lnTo>
                      <a:pt x="300" y="361"/>
                    </a:lnTo>
                    <a:lnTo>
                      <a:pt x="288" y="344"/>
                    </a:lnTo>
                    <a:lnTo>
                      <a:pt x="288" y="344"/>
                    </a:lnTo>
                    <a:lnTo>
                      <a:pt x="268" y="319"/>
                    </a:lnTo>
                    <a:lnTo>
                      <a:pt x="246" y="293"/>
                    </a:lnTo>
                    <a:lnTo>
                      <a:pt x="224" y="269"/>
                    </a:lnTo>
                    <a:lnTo>
                      <a:pt x="202" y="245"/>
                    </a:lnTo>
                    <a:lnTo>
                      <a:pt x="202" y="245"/>
                    </a:lnTo>
                    <a:lnTo>
                      <a:pt x="167" y="208"/>
                    </a:lnTo>
                    <a:lnTo>
                      <a:pt x="150" y="189"/>
                    </a:lnTo>
                    <a:lnTo>
                      <a:pt x="134" y="170"/>
                    </a:lnTo>
                    <a:lnTo>
                      <a:pt x="134" y="170"/>
                    </a:lnTo>
                    <a:lnTo>
                      <a:pt x="121" y="153"/>
                    </a:lnTo>
                    <a:lnTo>
                      <a:pt x="121" y="153"/>
                    </a:lnTo>
                    <a:lnTo>
                      <a:pt x="95" y="121"/>
                    </a:lnTo>
                    <a:lnTo>
                      <a:pt x="69" y="90"/>
                    </a:lnTo>
                    <a:lnTo>
                      <a:pt x="54" y="76"/>
                    </a:lnTo>
                    <a:lnTo>
                      <a:pt x="40" y="61"/>
                    </a:lnTo>
                    <a:lnTo>
                      <a:pt x="24" y="48"/>
                    </a:lnTo>
                    <a:lnTo>
                      <a:pt x="8" y="36"/>
                    </a:lnTo>
                    <a:lnTo>
                      <a:pt x="8" y="36"/>
                    </a:lnTo>
                    <a:lnTo>
                      <a:pt x="5" y="32"/>
                    </a:lnTo>
                    <a:lnTo>
                      <a:pt x="3" y="29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0" y="17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4" y="8"/>
                    </a:lnTo>
                    <a:lnTo>
                      <a:pt x="7" y="3"/>
                    </a:lnTo>
                    <a:lnTo>
                      <a:pt x="12" y="1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21" y="0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41" y="15"/>
                    </a:lnTo>
                    <a:lnTo>
                      <a:pt x="55" y="28"/>
                    </a:lnTo>
                    <a:lnTo>
                      <a:pt x="70" y="41"/>
                    </a:lnTo>
                    <a:lnTo>
                      <a:pt x="83" y="55"/>
                    </a:lnTo>
                    <a:lnTo>
                      <a:pt x="110" y="84"/>
                    </a:lnTo>
                    <a:lnTo>
                      <a:pt x="136" y="115"/>
                    </a:lnTo>
                    <a:lnTo>
                      <a:pt x="136" y="115"/>
                    </a:lnTo>
                    <a:lnTo>
                      <a:pt x="170" y="156"/>
                    </a:lnTo>
                    <a:lnTo>
                      <a:pt x="206" y="198"/>
                    </a:lnTo>
                    <a:lnTo>
                      <a:pt x="246" y="242"/>
                    </a:lnTo>
                    <a:lnTo>
                      <a:pt x="290" y="291"/>
                    </a:lnTo>
                    <a:lnTo>
                      <a:pt x="290" y="291"/>
                    </a:lnTo>
                    <a:lnTo>
                      <a:pt x="303" y="306"/>
                    </a:lnTo>
                    <a:lnTo>
                      <a:pt x="317" y="322"/>
                    </a:lnTo>
                    <a:lnTo>
                      <a:pt x="341" y="353"/>
                    </a:lnTo>
                    <a:lnTo>
                      <a:pt x="341" y="353"/>
                    </a:lnTo>
                    <a:lnTo>
                      <a:pt x="371" y="390"/>
                    </a:lnTo>
                    <a:lnTo>
                      <a:pt x="387" y="407"/>
                    </a:lnTo>
                    <a:lnTo>
                      <a:pt x="403" y="425"/>
                    </a:lnTo>
                    <a:lnTo>
                      <a:pt x="403" y="425"/>
                    </a:lnTo>
                    <a:lnTo>
                      <a:pt x="433" y="457"/>
                    </a:lnTo>
                    <a:lnTo>
                      <a:pt x="433" y="457"/>
                    </a:lnTo>
                    <a:lnTo>
                      <a:pt x="457" y="482"/>
                    </a:lnTo>
                    <a:lnTo>
                      <a:pt x="481" y="507"/>
                    </a:lnTo>
                    <a:lnTo>
                      <a:pt x="493" y="518"/>
                    </a:lnTo>
                    <a:lnTo>
                      <a:pt x="507" y="529"/>
                    </a:lnTo>
                    <a:lnTo>
                      <a:pt x="519" y="540"/>
                    </a:lnTo>
                    <a:lnTo>
                      <a:pt x="532" y="549"/>
                    </a:lnTo>
                    <a:lnTo>
                      <a:pt x="532" y="549"/>
                    </a:lnTo>
                    <a:lnTo>
                      <a:pt x="537" y="552"/>
                    </a:lnTo>
                    <a:lnTo>
                      <a:pt x="539" y="554"/>
                    </a:lnTo>
                    <a:lnTo>
                      <a:pt x="540" y="557"/>
                    </a:lnTo>
                    <a:lnTo>
                      <a:pt x="541" y="560"/>
                    </a:lnTo>
                    <a:lnTo>
                      <a:pt x="541" y="565"/>
                    </a:lnTo>
                    <a:lnTo>
                      <a:pt x="541" y="570"/>
                    </a:lnTo>
                    <a:lnTo>
                      <a:pt x="541" y="570"/>
                    </a:lnTo>
                    <a:lnTo>
                      <a:pt x="539" y="575"/>
                    </a:lnTo>
                    <a:lnTo>
                      <a:pt x="534" y="579"/>
                    </a:lnTo>
                    <a:lnTo>
                      <a:pt x="530" y="582"/>
                    </a:lnTo>
                    <a:lnTo>
                      <a:pt x="527" y="583"/>
                    </a:lnTo>
                    <a:lnTo>
                      <a:pt x="524" y="583"/>
                    </a:lnTo>
                    <a:lnTo>
                      <a:pt x="524" y="58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5" name="Freeform 210">
                <a:extLst>
                  <a:ext uri="{FF2B5EF4-FFF2-40B4-BE49-F238E27FC236}">
                    <a16:creationId xmlns:a16="http://schemas.microsoft.com/office/drawing/2014/main" id="{5A864E97-3884-4FB2-805E-DF017D6F6DA1}"/>
                  </a:ext>
                </a:extLst>
              </p:cNvPr>
              <p:cNvSpPr/>
              <p:nvPr/>
            </p:nvSpPr>
            <p:spPr bwMode="auto">
              <a:xfrm>
                <a:off x="4349750" y="2435225"/>
                <a:ext cx="273050" cy="288925"/>
              </a:xfrm>
              <a:custGeom>
                <a:avLst/>
                <a:gdLst/>
                <a:ahLst/>
                <a:cxnLst>
                  <a:cxn ang="0">
                    <a:pos x="493" y="546"/>
                  </a:cxn>
                  <a:cxn ang="0">
                    <a:pos x="481" y="537"/>
                  </a:cxn>
                  <a:cxn ang="0">
                    <a:pos x="475" y="524"/>
                  </a:cxn>
                  <a:cxn ang="0">
                    <a:pos x="457" y="505"/>
                  </a:cxn>
                  <a:cxn ang="0">
                    <a:pos x="444" y="490"/>
                  </a:cxn>
                  <a:cxn ang="0">
                    <a:pos x="436" y="479"/>
                  </a:cxn>
                  <a:cxn ang="0">
                    <a:pos x="411" y="452"/>
                  </a:cxn>
                  <a:cxn ang="0">
                    <a:pos x="402" y="443"/>
                  </a:cxn>
                  <a:cxn ang="0">
                    <a:pos x="387" y="420"/>
                  </a:cxn>
                  <a:cxn ang="0">
                    <a:pos x="376" y="410"/>
                  </a:cxn>
                  <a:cxn ang="0">
                    <a:pos x="345" y="378"/>
                  </a:cxn>
                  <a:cxn ang="0">
                    <a:pos x="321" y="352"/>
                  </a:cxn>
                  <a:cxn ang="0">
                    <a:pos x="280" y="313"/>
                  </a:cxn>
                  <a:cxn ang="0">
                    <a:pos x="252" y="285"/>
                  </a:cxn>
                  <a:cxn ang="0">
                    <a:pos x="151" y="183"/>
                  </a:cxn>
                  <a:cxn ang="0">
                    <a:pos x="106" y="136"/>
                  </a:cxn>
                  <a:cxn ang="0">
                    <a:pos x="64" y="92"/>
                  </a:cxn>
                  <a:cxn ang="0">
                    <a:pos x="33" y="58"/>
                  </a:cxn>
                  <a:cxn ang="0">
                    <a:pos x="13" y="39"/>
                  </a:cxn>
                  <a:cxn ang="0">
                    <a:pos x="3" y="26"/>
                  </a:cxn>
                  <a:cxn ang="0">
                    <a:pos x="0" y="14"/>
                  </a:cxn>
                  <a:cxn ang="0">
                    <a:pos x="5" y="6"/>
                  </a:cxn>
                  <a:cxn ang="0">
                    <a:pos x="19" y="0"/>
                  </a:cxn>
                  <a:cxn ang="0">
                    <a:pos x="26" y="2"/>
                  </a:cxn>
                  <a:cxn ang="0">
                    <a:pos x="34" y="8"/>
                  </a:cxn>
                  <a:cxn ang="0">
                    <a:pos x="72" y="47"/>
                  </a:cxn>
                  <a:cxn ang="0">
                    <a:pos x="94" y="67"/>
                  </a:cxn>
                  <a:cxn ang="0">
                    <a:pos x="151" y="133"/>
                  </a:cxn>
                  <a:cxn ang="0">
                    <a:pos x="191" y="176"/>
                  </a:cxn>
                  <a:cxn ang="0">
                    <a:pos x="275" y="260"/>
                  </a:cxn>
                  <a:cxn ang="0">
                    <a:pos x="311" y="293"/>
                  </a:cxn>
                  <a:cxn ang="0">
                    <a:pos x="364" y="343"/>
                  </a:cxn>
                  <a:cxn ang="0">
                    <a:pos x="407" y="387"/>
                  </a:cxn>
                  <a:cxn ang="0">
                    <a:pos x="423" y="411"/>
                  </a:cxn>
                  <a:cxn ang="0">
                    <a:pos x="440" y="429"/>
                  </a:cxn>
                  <a:cxn ang="0">
                    <a:pos x="452" y="440"/>
                  </a:cxn>
                  <a:cxn ang="0">
                    <a:pos x="460" y="452"/>
                  </a:cxn>
                  <a:cxn ang="0">
                    <a:pos x="481" y="478"/>
                  </a:cxn>
                  <a:cxn ang="0">
                    <a:pos x="496" y="493"/>
                  </a:cxn>
                  <a:cxn ang="0">
                    <a:pos x="508" y="510"/>
                  </a:cxn>
                  <a:cxn ang="0">
                    <a:pos x="512" y="513"/>
                  </a:cxn>
                  <a:cxn ang="0">
                    <a:pos x="515" y="524"/>
                  </a:cxn>
                  <a:cxn ang="0">
                    <a:pos x="515" y="533"/>
                  </a:cxn>
                  <a:cxn ang="0">
                    <a:pos x="510" y="542"/>
                  </a:cxn>
                  <a:cxn ang="0">
                    <a:pos x="499" y="546"/>
                  </a:cxn>
                </a:cxnLst>
                <a:rect l="0" t="0" r="r" b="b"/>
                <a:pathLst>
                  <a:path w="515" h="546">
                    <a:moveTo>
                      <a:pt x="499" y="546"/>
                    </a:moveTo>
                    <a:lnTo>
                      <a:pt x="499" y="546"/>
                    </a:lnTo>
                    <a:lnTo>
                      <a:pt x="493" y="546"/>
                    </a:lnTo>
                    <a:lnTo>
                      <a:pt x="488" y="543"/>
                    </a:lnTo>
                    <a:lnTo>
                      <a:pt x="483" y="540"/>
                    </a:lnTo>
                    <a:lnTo>
                      <a:pt x="481" y="537"/>
                    </a:lnTo>
                    <a:lnTo>
                      <a:pt x="480" y="534"/>
                    </a:lnTo>
                    <a:lnTo>
                      <a:pt x="480" y="534"/>
                    </a:lnTo>
                    <a:lnTo>
                      <a:pt x="475" y="524"/>
                    </a:lnTo>
                    <a:lnTo>
                      <a:pt x="470" y="517"/>
                    </a:lnTo>
                    <a:lnTo>
                      <a:pt x="463" y="511"/>
                    </a:lnTo>
                    <a:lnTo>
                      <a:pt x="457" y="505"/>
                    </a:lnTo>
                    <a:lnTo>
                      <a:pt x="457" y="505"/>
                    </a:lnTo>
                    <a:lnTo>
                      <a:pt x="450" y="498"/>
                    </a:lnTo>
                    <a:lnTo>
                      <a:pt x="444" y="490"/>
                    </a:lnTo>
                    <a:lnTo>
                      <a:pt x="444" y="490"/>
                    </a:lnTo>
                    <a:lnTo>
                      <a:pt x="436" y="479"/>
                    </a:lnTo>
                    <a:lnTo>
                      <a:pt x="436" y="479"/>
                    </a:lnTo>
                    <a:lnTo>
                      <a:pt x="425" y="466"/>
                    </a:lnTo>
                    <a:lnTo>
                      <a:pt x="419" y="458"/>
                    </a:lnTo>
                    <a:lnTo>
                      <a:pt x="411" y="452"/>
                    </a:lnTo>
                    <a:lnTo>
                      <a:pt x="411" y="452"/>
                    </a:lnTo>
                    <a:lnTo>
                      <a:pt x="407" y="448"/>
                    </a:lnTo>
                    <a:lnTo>
                      <a:pt x="402" y="443"/>
                    </a:lnTo>
                    <a:lnTo>
                      <a:pt x="395" y="433"/>
                    </a:lnTo>
                    <a:lnTo>
                      <a:pt x="395" y="433"/>
                    </a:lnTo>
                    <a:lnTo>
                      <a:pt x="387" y="420"/>
                    </a:lnTo>
                    <a:lnTo>
                      <a:pt x="382" y="415"/>
                    </a:lnTo>
                    <a:lnTo>
                      <a:pt x="376" y="410"/>
                    </a:lnTo>
                    <a:lnTo>
                      <a:pt x="376" y="410"/>
                    </a:lnTo>
                    <a:lnTo>
                      <a:pt x="367" y="404"/>
                    </a:lnTo>
                    <a:lnTo>
                      <a:pt x="360" y="395"/>
                    </a:lnTo>
                    <a:lnTo>
                      <a:pt x="345" y="378"/>
                    </a:lnTo>
                    <a:lnTo>
                      <a:pt x="345" y="378"/>
                    </a:lnTo>
                    <a:lnTo>
                      <a:pt x="333" y="364"/>
                    </a:lnTo>
                    <a:lnTo>
                      <a:pt x="321" y="352"/>
                    </a:lnTo>
                    <a:lnTo>
                      <a:pt x="321" y="352"/>
                    </a:lnTo>
                    <a:lnTo>
                      <a:pt x="299" y="332"/>
                    </a:lnTo>
                    <a:lnTo>
                      <a:pt x="280" y="313"/>
                    </a:lnTo>
                    <a:lnTo>
                      <a:pt x="280" y="313"/>
                    </a:lnTo>
                    <a:lnTo>
                      <a:pt x="252" y="285"/>
                    </a:lnTo>
                    <a:lnTo>
                      <a:pt x="252" y="285"/>
                    </a:lnTo>
                    <a:lnTo>
                      <a:pt x="225" y="260"/>
                    </a:lnTo>
                    <a:lnTo>
                      <a:pt x="200" y="234"/>
                    </a:lnTo>
                    <a:lnTo>
                      <a:pt x="151" y="183"/>
                    </a:lnTo>
                    <a:lnTo>
                      <a:pt x="151" y="183"/>
                    </a:lnTo>
                    <a:lnTo>
                      <a:pt x="106" y="136"/>
                    </a:lnTo>
                    <a:lnTo>
                      <a:pt x="106" y="136"/>
                    </a:lnTo>
                    <a:lnTo>
                      <a:pt x="87" y="116"/>
                    </a:lnTo>
                    <a:lnTo>
                      <a:pt x="87" y="116"/>
                    </a:lnTo>
                    <a:lnTo>
                      <a:pt x="64" y="92"/>
                    </a:lnTo>
                    <a:lnTo>
                      <a:pt x="40" y="66"/>
                    </a:lnTo>
                    <a:lnTo>
                      <a:pt x="40" y="66"/>
                    </a:lnTo>
                    <a:lnTo>
                      <a:pt x="33" y="58"/>
                    </a:lnTo>
                    <a:lnTo>
                      <a:pt x="24" y="50"/>
                    </a:lnTo>
                    <a:lnTo>
                      <a:pt x="24" y="50"/>
                    </a:lnTo>
                    <a:lnTo>
                      <a:pt x="13" y="39"/>
                    </a:lnTo>
                    <a:lnTo>
                      <a:pt x="8" y="33"/>
                    </a:lnTo>
                    <a:lnTo>
                      <a:pt x="3" y="26"/>
                    </a:lnTo>
                    <a:lnTo>
                      <a:pt x="3" y="26"/>
                    </a:lnTo>
                    <a:lnTo>
                      <a:pt x="1" y="22"/>
                    </a:lnTo>
                    <a:lnTo>
                      <a:pt x="0" y="18"/>
                    </a:lnTo>
                    <a:lnTo>
                      <a:pt x="0" y="14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5" y="6"/>
                    </a:lnTo>
                    <a:lnTo>
                      <a:pt x="9" y="3"/>
                    </a:lnTo>
                    <a:lnTo>
                      <a:pt x="14" y="1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22" y="1"/>
                    </a:lnTo>
                    <a:lnTo>
                      <a:pt x="26" y="2"/>
                    </a:lnTo>
                    <a:lnTo>
                      <a:pt x="31" y="4"/>
                    </a:lnTo>
                    <a:lnTo>
                      <a:pt x="34" y="8"/>
                    </a:lnTo>
                    <a:lnTo>
                      <a:pt x="34" y="8"/>
                    </a:lnTo>
                    <a:lnTo>
                      <a:pt x="42" y="18"/>
                    </a:lnTo>
                    <a:lnTo>
                      <a:pt x="51" y="29"/>
                    </a:lnTo>
                    <a:lnTo>
                      <a:pt x="72" y="47"/>
                    </a:lnTo>
                    <a:lnTo>
                      <a:pt x="72" y="47"/>
                    </a:lnTo>
                    <a:lnTo>
                      <a:pt x="83" y="57"/>
                    </a:lnTo>
                    <a:lnTo>
                      <a:pt x="94" y="67"/>
                    </a:lnTo>
                    <a:lnTo>
                      <a:pt x="94" y="67"/>
                    </a:lnTo>
                    <a:lnTo>
                      <a:pt x="124" y="100"/>
                    </a:lnTo>
                    <a:lnTo>
                      <a:pt x="151" y="133"/>
                    </a:lnTo>
                    <a:lnTo>
                      <a:pt x="164" y="146"/>
                    </a:lnTo>
                    <a:lnTo>
                      <a:pt x="164" y="146"/>
                    </a:lnTo>
                    <a:lnTo>
                      <a:pt x="191" y="176"/>
                    </a:lnTo>
                    <a:lnTo>
                      <a:pt x="219" y="205"/>
                    </a:lnTo>
                    <a:lnTo>
                      <a:pt x="247" y="232"/>
                    </a:lnTo>
                    <a:lnTo>
                      <a:pt x="275" y="260"/>
                    </a:lnTo>
                    <a:lnTo>
                      <a:pt x="275" y="260"/>
                    </a:lnTo>
                    <a:lnTo>
                      <a:pt x="311" y="293"/>
                    </a:lnTo>
                    <a:lnTo>
                      <a:pt x="311" y="293"/>
                    </a:lnTo>
                    <a:lnTo>
                      <a:pt x="342" y="321"/>
                    </a:lnTo>
                    <a:lnTo>
                      <a:pt x="342" y="321"/>
                    </a:lnTo>
                    <a:lnTo>
                      <a:pt x="364" y="343"/>
                    </a:lnTo>
                    <a:lnTo>
                      <a:pt x="386" y="363"/>
                    </a:lnTo>
                    <a:lnTo>
                      <a:pt x="396" y="375"/>
                    </a:lnTo>
                    <a:lnTo>
                      <a:pt x="407" y="387"/>
                    </a:lnTo>
                    <a:lnTo>
                      <a:pt x="415" y="398"/>
                    </a:lnTo>
                    <a:lnTo>
                      <a:pt x="423" y="411"/>
                    </a:lnTo>
                    <a:lnTo>
                      <a:pt x="423" y="411"/>
                    </a:lnTo>
                    <a:lnTo>
                      <a:pt x="426" y="416"/>
                    </a:lnTo>
                    <a:lnTo>
                      <a:pt x="430" y="421"/>
                    </a:lnTo>
                    <a:lnTo>
                      <a:pt x="440" y="429"/>
                    </a:lnTo>
                    <a:lnTo>
                      <a:pt x="440" y="429"/>
                    </a:lnTo>
                    <a:lnTo>
                      <a:pt x="446" y="435"/>
                    </a:lnTo>
                    <a:lnTo>
                      <a:pt x="452" y="440"/>
                    </a:lnTo>
                    <a:lnTo>
                      <a:pt x="452" y="440"/>
                    </a:lnTo>
                    <a:lnTo>
                      <a:pt x="460" y="452"/>
                    </a:lnTo>
                    <a:lnTo>
                      <a:pt x="460" y="452"/>
                    </a:lnTo>
                    <a:lnTo>
                      <a:pt x="470" y="466"/>
                    </a:lnTo>
                    <a:lnTo>
                      <a:pt x="475" y="472"/>
                    </a:lnTo>
                    <a:lnTo>
                      <a:pt x="481" y="478"/>
                    </a:lnTo>
                    <a:lnTo>
                      <a:pt x="481" y="478"/>
                    </a:lnTo>
                    <a:lnTo>
                      <a:pt x="489" y="486"/>
                    </a:lnTo>
                    <a:lnTo>
                      <a:pt x="496" y="493"/>
                    </a:lnTo>
                    <a:lnTo>
                      <a:pt x="502" y="501"/>
                    </a:lnTo>
                    <a:lnTo>
                      <a:pt x="507" y="509"/>
                    </a:lnTo>
                    <a:lnTo>
                      <a:pt x="508" y="510"/>
                    </a:lnTo>
                    <a:lnTo>
                      <a:pt x="509" y="511"/>
                    </a:lnTo>
                    <a:lnTo>
                      <a:pt x="509" y="511"/>
                    </a:lnTo>
                    <a:lnTo>
                      <a:pt x="512" y="513"/>
                    </a:lnTo>
                    <a:lnTo>
                      <a:pt x="514" y="516"/>
                    </a:lnTo>
                    <a:lnTo>
                      <a:pt x="515" y="520"/>
                    </a:lnTo>
                    <a:lnTo>
                      <a:pt x="515" y="524"/>
                    </a:lnTo>
                    <a:lnTo>
                      <a:pt x="515" y="530"/>
                    </a:lnTo>
                    <a:lnTo>
                      <a:pt x="515" y="530"/>
                    </a:lnTo>
                    <a:lnTo>
                      <a:pt x="515" y="533"/>
                    </a:lnTo>
                    <a:lnTo>
                      <a:pt x="514" y="537"/>
                    </a:lnTo>
                    <a:lnTo>
                      <a:pt x="513" y="540"/>
                    </a:lnTo>
                    <a:lnTo>
                      <a:pt x="510" y="542"/>
                    </a:lnTo>
                    <a:lnTo>
                      <a:pt x="510" y="542"/>
                    </a:lnTo>
                    <a:lnTo>
                      <a:pt x="506" y="545"/>
                    </a:lnTo>
                    <a:lnTo>
                      <a:pt x="499" y="546"/>
                    </a:lnTo>
                    <a:lnTo>
                      <a:pt x="499" y="546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6" name="Freeform 211">
                <a:extLst>
                  <a:ext uri="{FF2B5EF4-FFF2-40B4-BE49-F238E27FC236}">
                    <a16:creationId xmlns:a16="http://schemas.microsoft.com/office/drawing/2014/main" id="{5BEBCD94-6C05-40BD-8715-9D2B7E70BFF6}"/>
                  </a:ext>
                </a:extLst>
              </p:cNvPr>
              <p:cNvSpPr/>
              <p:nvPr/>
            </p:nvSpPr>
            <p:spPr bwMode="auto">
              <a:xfrm>
                <a:off x="4708525" y="2740025"/>
                <a:ext cx="77788" cy="74613"/>
              </a:xfrm>
              <a:custGeom>
                <a:avLst/>
                <a:gdLst/>
                <a:ahLst/>
                <a:cxnLst>
                  <a:cxn ang="0">
                    <a:pos x="116" y="142"/>
                  </a:cxn>
                  <a:cxn ang="0">
                    <a:pos x="111" y="142"/>
                  </a:cxn>
                  <a:cxn ang="0">
                    <a:pos x="101" y="140"/>
                  </a:cxn>
                  <a:cxn ang="0">
                    <a:pos x="90" y="136"/>
                  </a:cxn>
                  <a:cxn ang="0">
                    <a:pos x="88" y="139"/>
                  </a:cxn>
                  <a:cxn ang="0">
                    <a:pos x="79" y="141"/>
                  </a:cxn>
                  <a:cxn ang="0">
                    <a:pos x="77" y="141"/>
                  </a:cxn>
                  <a:cxn ang="0">
                    <a:pos x="63" y="139"/>
                  </a:cxn>
                  <a:cxn ang="0">
                    <a:pos x="49" y="136"/>
                  </a:cxn>
                  <a:cxn ang="0">
                    <a:pos x="42" y="134"/>
                  </a:cxn>
                  <a:cxn ang="0">
                    <a:pos x="33" y="127"/>
                  </a:cxn>
                  <a:cxn ang="0">
                    <a:pos x="30" y="129"/>
                  </a:cxn>
                  <a:cxn ang="0">
                    <a:pos x="21" y="131"/>
                  </a:cxn>
                  <a:cxn ang="0">
                    <a:pos x="18" y="130"/>
                  </a:cxn>
                  <a:cxn ang="0">
                    <a:pos x="12" y="127"/>
                  </a:cxn>
                  <a:cxn ang="0">
                    <a:pos x="7" y="122"/>
                  </a:cxn>
                  <a:cxn ang="0">
                    <a:pos x="6" y="117"/>
                  </a:cxn>
                  <a:cxn ang="0">
                    <a:pos x="5" y="115"/>
                  </a:cxn>
                  <a:cxn ang="0">
                    <a:pos x="1" y="108"/>
                  </a:cxn>
                  <a:cxn ang="0">
                    <a:pos x="1" y="101"/>
                  </a:cxn>
                  <a:cxn ang="0">
                    <a:pos x="3" y="95"/>
                  </a:cxn>
                  <a:cxn ang="0">
                    <a:pos x="13" y="83"/>
                  </a:cxn>
                  <a:cxn ang="0">
                    <a:pos x="31" y="62"/>
                  </a:cxn>
                  <a:cxn ang="0">
                    <a:pos x="63" y="34"/>
                  </a:cxn>
                  <a:cxn ang="0">
                    <a:pos x="92" y="13"/>
                  </a:cxn>
                  <a:cxn ang="0">
                    <a:pos x="98" y="8"/>
                  </a:cxn>
                  <a:cxn ang="0">
                    <a:pos x="113" y="1"/>
                  </a:cxn>
                  <a:cxn ang="0">
                    <a:pos x="121" y="0"/>
                  </a:cxn>
                  <a:cxn ang="0">
                    <a:pos x="131" y="2"/>
                  </a:cxn>
                  <a:cxn ang="0">
                    <a:pos x="137" y="5"/>
                  </a:cxn>
                  <a:cxn ang="0">
                    <a:pos x="143" y="15"/>
                  </a:cxn>
                  <a:cxn ang="0">
                    <a:pos x="147" y="29"/>
                  </a:cxn>
                  <a:cxn ang="0">
                    <a:pos x="148" y="35"/>
                  </a:cxn>
                  <a:cxn ang="0">
                    <a:pos x="147" y="53"/>
                  </a:cxn>
                  <a:cxn ang="0">
                    <a:pos x="148" y="84"/>
                  </a:cxn>
                  <a:cxn ang="0">
                    <a:pos x="148" y="100"/>
                  </a:cxn>
                  <a:cxn ang="0">
                    <a:pos x="146" y="116"/>
                  </a:cxn>
                  <a:cxn ang="0">
                    <a:pos x="145" y="125"/>
                  </a:cxn>
                  <a:cxn ang="0">
                    <a:pos x="141" y="132"/>
                  </a:cxn>
                  <a:cxn ang="0">
                    <a:pos x="136" y="136"/>
                  </a:cxn>
                  <a:cxn ang="0">
                    <a:pos x="128" y="141"/>
                  </a:cxn>
                  <a:cxn ang="0">
                    <a:pos x="126" y="141"/>
                  </a:cxn>
                  <a:cxn ang="0">
                    <a:pos x="121" y="142"/>
                  </a:cxn>
                  <a:cxn ang="0">
                    <a:pos x="116" y="142"/>
                  </a:cxn>
                </a:cxnLst>
                <a:rect l="0" t="0" r="r" b="b"/>
                <a:pathLst>
                  <a:path w="148" h="142">
                    <a:moveTo>
                      <a:pt x="116" y="142"/>
                    </a:moveTo>
                    <a:lnTo>
                      <a:pt x="116" y="142"/>
                    </a:lnTo>
                    <a:lnTo>
                      <a:pt x="111" y="142"/>
                    </a:lnTo>
                    <a:lnTo>
                      <a:pt x="111" y="142"/>
                    </a:lnTo>
                    <a:lnTo>
                      <a:pt x="101" y="140"/>
                    </a:lnTo>
                    <a:lnTo>
                      <a:pt x="101" y="140"/>
                    </a:lnTo>
                    <a:lnTo>
                      <a:pt x="93" y="136"/>
                    </a:lnTo>
                    <a:lnTo>
                      <a:pt x="90" y="136"/>
                    </a:lnTo>
                    <a:lnTo>
                      <a:pt x="88" y="139"/>
                    </a:lnTo>
                    <a:lnTo>
                      <a:pt x="88" y="139"/>
                    </a:lnTo>
                    <a:lnTo>
                      <a:pt x="84" y="141"/>
                    </a:lnTo>
                    <a:lnTo>
                      <a:pt x="79" y="141"/>
                    </a:lnTo>
                    <a:lnTo>
                      <a:pt x="79" y="141"/>
                    </a:lnTo>
                    <a:lnTo>
                      <a:pt x="77" y="141"/>
                    </a:lnTo>
                    <a:lnTo>
                      <a:pt x="77" y="141"/>
                    </a:lnTo>
                    <a:lnTo>
                      <a:pt x="63" y="139"/>
                    </a:lnTo>
                    <a:lnTo>
                      <a:pt x="63" y="139"/>
                    </a:lnTo>
                    <a:lnTo>
                      <a:pt x="49" y="136"/>
                    </a:lnTo>
                    <a:lnTo>
                      <a:pt x="49" y="136"/>
                    </a:lnTo>
                    <a:lnTo>
                      <a:pt x="42" y="134"/>
                    </a:lnTo>
                    <a:lnTo>
                      <a:pt x="36" y="130"/>
                    </a:lnTo>
                    <a:lnTo>
                      <a:pt x="33" y="127"/>
                    </a:lnTo>
                    <a:lnTo>
                      <a:pt x="30" y="129"/>
                    </a:lnTo>
                    <a:lnTo>
                      <a:pt x="30" y="129"/>
                    </a:lnTo>
                    <a:lnTo>
                      <a:pt x="25" y="130"/>
                    </a:lnTo>
                    <a:lnTo>
                      <a:pt x="21" y="131"/>
                    </a:lnTo>
                    <a:lnTo>
                      <a:pt x="21" y="131"/>
                    </a:lnTo>
                    <a:lnTo>
                      <a:pt x="18" y="130"/>
                    </a:lnTo>
                    <a:lnTo>
                      <a:pt x="13" y="129"/>
                    </a:lnTo>
                    <a:lnTo>
                      <a:pt x="12" y="127"/>
                    </a:lnTo>
                    <a:lnTo>
                      <a:pt x="10" y="125"/>
                    </a:lnTo>
                    <a:lnTo>
                      <a:pt x="7" y="122"/>
                    </a:lnTo>
                    <a:lnTo>
                      <a:pt x="6" y="119"/>
                    </a:lnTo>
                    <a:lnTo>
                      <a:pt x="6" y="117"/>
                    </a:lnTo>
                    <a:lnTo>
                      <a:pt x="5" y="115"/>
                    </a:lnTo>
                    <a:lnTo>
                      <a:pt x="5" y="115"/>
                    </a:lnTo>
                    <a:lnTo>
                      <a:pt x="2" y="112"/>
                    </a:lnTo>
                    <a:lnTo>
                      <a:pt x="1" y="108"/>
                    </a:lnTo>
                    <a:lnTo>
                      <a:pt x="0" y="104"/>
                    </a:lnTo>
                    <a:lnTo>
                      <a:pt x="1" y="101"/>
                    </a:lnTo>
                    <a:lnTo>
                      <a:pt x="2" y="98"/>
                    </a:lnTo>
                    <a:lnTo>
                      <a:pt x="3" y="95"/>
                    </a:lnTo>
                    <a:lnTo>
                      <a:pt x="3" y="95"/>
                    </a:lnTo>
                    <a:lnTo>
                      <a:pt x="13" y="83"/>
                    </a:lnTo>
                    <a:lnTo>
                      <a:pt x="22" y="72"/>
                    </a:lnTo>
                    <a:lnTo>
                      <a:pt x="31" y="62"/>
                    </a:lnTo>
                    <a:lnTo>
                      <a:pt x="42" y="52"/>
                    </a:lnTo>
                    <a:lnTo>
                      <a:pt x="63" y="34"/>
                    </a:lnTo>
                    <a:lnTo>
                      <a:pt x="87" y="17"/>
                    </a:lnTo>
                    <a:lnTo>
                      <a:pt x="92" y="13"/>
                    </a:lnTo>
                    <a:lnTo>
                      <a:pt x="92" y="13"/>
                    </a:lnTo>
                    <a:lnTo>
                      <a:pt x="98" y="8"/>
                    </a:lnTo>
                    <a:lnTo>
                      <a:pt x="105" y="4"/>
                    </a:lnTo>
                    <a:lnTo>
                      <a:pt x="113" y="1"/>
                    </a:lnTo>
                    <a:lnTo>
                      <a:pt x="121" y="0"/>
                    </a:lnTo>
                    <a:lnTo>
                      <a:pt x="121" y="0"/>
                    </a:lnTo>
                    <a:lnTo>
                      <a:pt x="126" y="1"/>
                    </a:lnTo>
                    <a:lnTo>
                      <a:pt x="131" y="2"/>
                    </a:lnTo>
                    <a:lnTo>
                      <a:pt x="131" y="2"/>
                    </a:lnTo>
                    <a:lnTo>
                      <a:pt x="137" y="5"/>
                    </a:lnTo>
                    <a:lnTo>
                      <a:pt x="141" y="9"/>
                    </a:lnTo>
                    <a:lnTo>
                      <a:pt x="143" y="15"/>
                    </a:lnTo>
                    <a:lnTo>
                      <a:pt x="145" y="20"/>
                    </a:lnTo>
                    <a:lnTo>
                      <a:pt x="147" y="29"/>
                    </a:lnTo>
                    <a:lnTo>
                      <a:pt x="148" y="35"/>
                    </a:lnTo>
                    <a:lnTo>
                      <a:pt x="148" y="35"/>
                    </a:lnTo>
                    <a:lnTo>
                      <a:pt x="147" y="53"/>
                    </a:lnTo>
                    <a:lnTo>
                      <a:pt x="147" y="53"/>
                    </a:lnTo>
                    <a:lnTo>
                      <a:pt x="147" y="81"/>
                    </a:lnTo>
                    <a:lnTo>
                      <a:pt x="148" y="84"/>
                    </a:lnTo>
                    <a:lnTo>
                      <a:pt x="148" y="84"/>
                    </a:lnTo>
                    <a:lnTo>
                      <a:pt x="148" y="100"/>
                    </a:lnTo>
                    <a:lnTo>
                      <a:pt x="147" y="108"/>
                    </a:lnTo>
                    <a:lnTo>
                      <a:pt x="146" y="116"/>
                    </a:lnTo>
                    <a:lnTo>
                      <a:pt x="146" y="116"/>
                    </a:lnTo>
                    <a:lnTo>
                      <a:pt x="145" y="125"/>
                    </a:lnTo>
                    <a:lnTo>
                      <a:pt x="143" y="128"/>
                    </a:lnTo>
                    <a:lnTo>
                      <a:pt x="141" y="132"/>
                    </a:lnTo>
                    <a:lnTo>
                      <a:pt x="139" y="134"/>
                    </a:lnTo>
                    <a:lnTo>
                      <a:pt x="136" y="136"/>
                    </a:lnTo>
                    <a:lnTo>
                      <a:pt x="128" y="141"/>
                    </a:lnTo>
                    <a:lnTo>
                      <a:pt x="128" y="141"/>
                    </a:lnTo>
                    <a:lnTo>
                      <a:pt x="127" y="141"/>
                    </a:lnTo>
                    <a:lnTo>
                      <a:pt x="126" y="141"/>
                    </a:lnTo>
                    <a:lnTo>
                      <a:pt x="126" y="141"/>
                    </a:lnTo>
                    <a:lnTo>
                      <a:pt x="121" y="142"/>
                    </a:lnTo>
                    <a:lnTo>
                      <a:pt x="116" y="142"/>
                    </a:lnTo>
                    <a:lnTo>
                      <a:pt x="116" y="14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  <p:sp>
            <p:nvSpPr>
              <p:cNvPr id="67" name="Freeform 212">
                <a:extLst>
                  <a:ext uri="{FF2B5EF4-FFF2-40B4-BE49-F238E27FC236}">
                    <a16:creationId xmlns:a16="http://schemas.microsoft.com/office/drawing/2014/main" id="{43E9BCD5-C146-4047-BB24-96B29F5A6A17}"/>
                  </a:ext>
                </a:extLst>
              </p:cNvPr>
              <p:cNvSpPr/>
              <p:nvPr/>
            </p:nvSpPr>
            <p:spPr bwMode="auto">
              <a:xfrm>
                <a:off x="4197350" y="2182813"/>
                <a:ext cx="260350" cy="244475"/>
              </a:xfrm>
              <a:custGeom>
                <a:avLst/>
                <a:gdLst/>
                <a:ahLst/>
                <a:cxnLst>
                  <a:cxn ang="0">
                    <a:pos x="106" y="462"/>
                  </a:cxn>
                  <a:cxn ang="0">
                    <a:pos x="96" y="455"/>
                  </a:cxn>
                  <a:cxn ang="0">
                    <a:pos x="94" y="452"/>
                  </a:cxn>
                  <a:cxn ang="0">
                    <a:pos x="85" y="442"/>
                  </a:cxn>
                  <a:cxn ang="0">
                    <a:pos x="76" y="430"/>
                  </a:cxn>
                  <a:cxn ang="0">
                    <a:pos x="53" y="411"/>
                  </a:cxn>
                  <a:cxn ang="0">
                    <a:pos x="35" y="386"/>
                  </a:cxn>
                  <a:cxn ang="0">
                    <a:pos x="15" y="339"/>
                  </a:cxn>
                  <a:cxn ang="0">
                    <a:pos x="5" y="299"/>
                  </a:cxn>
                  <a:cxn ang="0">
                    <a:pos x="0" y="253"/>
                  </a:cxn>
                  <a:cxn ang="0">
                    <a:pos x="3" y="202"/>
                  </a:cxn>
                  <a:cxn ang="0">
                    <a:pos x="8" y="172"/>
                  </a:cxn>
                  <a:cxn ang="0">
                    <a:pos x="24" y="124"/>
                  </a:cxn>
                  <a:cxn ang="0">
                    <a:pos x="48" y="85"/>
                  </a:cxn>
                  <a:cxn ang="0">
                    <a:pos x="68" y="64"/>
                  </a:cxn>
                  <a:cxn ang="0">
                    <a:pos x="124" y="25"/>
                  </a:cxn>
                  <a:cxn ang="0">
                    <a:pos x="193" y="4"/>
                  </a:cxn>
                  <a:cxn ang="0">
                    <a:pos x="241" y="0"/>
                  </a:cxn>
                  <a:cxn ang="0">
                    <a:pos x="298" y="5"/>
                  </a:cxn>
                  <a:cxn ang="0">
                    <a:pos x="352" y="20"/>
                  </a:cxn>
                  <a:cxn ang="0">
                    <a:pos x="401" y="44"/>
                  </a:cxn>
                  <a:cxn ang="0">
                    <a:pos x="445" y="76"/>
                  </a:cxn>
                  <a:cxn ang="0">
                    <a:pos x="480" y="115"/>
                  </a:cxn>
                  <a:cxn ang="0">
                    <a:pos x="492" y="135"/>
                  </a:cxn>
                  <a:cxn ang="0">
                    <a:pos x="491" y="146"/>
                  </a:cxn>
                  <a:cxn ang="0">
                    <a:pos x="483" y="153"/>
                  </a:cxn>
                  <a:cxn ang="0">
                    <a:pos x="473" y="157"/>
                  </a:cxn>
                  <a:cxn ang="0">
                    <a:pos x="465" y="154"/>
                  </a:cxn>
                  <a:cxn ang="0">
                    <a:pos x="458" y="147"/>
                  </a:cxn>
                  <a:cxn ang="0">
                    <a:pos x="429" y="112"/>
                  </a:cxn>
                  <a:cxn ang="0">
                    <a:pos x="395" y="85"/>
                  </a:cxn>
                  <a:cxn ang="0">
                    <a:pos x="356" y="65"/>
                  </a:cxn>
                  <a:cxn ang="0">
                    <a:pos x="289" y="42"/>
                  </a:cxn>
                  <a:cxn ang="0">
                    <a:pos x="247" y="34"/>
                  </a:cxn>
                  <a:cxn ang="0">
                    <a:pos x="219" y="34"/>
                  </a:cxn>
                  <a:cxn ang="0">
                    <a:pos x="182" y="40"/>
                  </a:cxn>
                  <a:cxn ang="0">
                    <a:pos x="144" y="53"/>
                  </a:cxn>
                  <a:cxn ang="0">
                    <a:pos x="109" y="74"/>
                  </a:cxn>
                  <a:cxn ang="0">
                    <a:pos x="80" y="100"/>
                  </a:cxn>
                  <a:cxn ang="0">
                    <a:pos x="59" y="133"/>
                  </a:cxn>
                  <a:cxn ang="0">
                    <a:pos x="48" y="163"/>
                  </a:cxn>
                  <a:cxn ang="0">
                    <a:pos x="39" y="210"/>
                  </a:cxn>
                  <a:cxn ang="0">
                    <a:pos x="38" y="259"/>
                  </a:cxn>
                  <a:cxn ang="0">
                    <a:pos x="45" y="304"/>
                  </a:cxn>
                  <a:cxn ang="0">
                    <a:pos x="60" y="348"/>
                  </a:cxn>
                  <a:cxn ang="0">
                    <a:pos x="76" y="373"/>
                  </a:cxn>
                  <a:cxn ang="0">
                    <a:pos x="101" y="402"/>
                  </a:cxn>
                  <a:cxn ang="0">
                    <a:pos x="122" y="429"/>
                  </a:cxn>
                  <a:cxn ang="0">
                    <a:pos x="125" y="431"/>
                  </a:cxn>
                  <a:cxn ang="0">
                    <a:pos x="131" y="446"/>
                  </a:cxn>
                  <a:cxn ang="0">
                    <a:pos x="129" y="455"/>
                  </a:cxn>
                  <a:cxn ang="0">
                    <a:pos x="121" y="462"/>
                  </a:cxn>
                  <a:cxn ang="0">
                    <a:pos x="110" y="463"/>
                  </a:cxn>
                </a:cxnLst>
                <a:rect l="0" t="0" r="r" b="b"/>
                <a:pathLst>
                  <a:path w="492" h="463">
                    <a:moveTo>
                      <a:pt x="110" y="463"/>
                    </a:moveTo>
                    <a:lnTo>
                      <a:pt x="110" y="463"/>
                    </a:lnTo>
                    <a:lnTo>
                      <a:pt x="106" y="462"/>
                    </a:lnTo>
                    <a:lnTo>
                      <a:pt x="102" y="461"/>
                    </a:lnTo>
                    <a:lnTo>
                      <a:pt x="98" y="458"/>
                    </a:lnTo>
                    <a:lnTo>
                      <a:pt x="96" y="455"/>
                    </a:lnTo>
                    <a:lnTo>
                      <a:pt x="96" y="455"/>
                    </a:lnTo>
                    <a:lnTo>
                      <a:pt x="94" y="453"/>
                    </a:lnTo>
                    <a:lnTo>
                      <a:pt x="94" y="452"/>
                    </a:lnTo>
                    <a:lnTo>
                      <a:pt x="91" y="450"/>
                    </a:lnTo>
                    <a:lnTo>
                      <a:pt x="91" y="450"/>
                    </a:lnTo>
                    <a:lnTo>
                      <a:pt x="85" y="442"/>
                    </a:lnTo>
                    <a:lnTo>
                      <a:pt x="85" y="442"/>
                    </a:lnTo>
                    <a:lnTo>
                      <a:pt x="80" y="435"/>
                    </a:lnTo>
                    <a:lnTo>
                      <a:pt x="76" y="430"/>
                    </a:lnTo>
                    <a:lnTo>
                      <a:pt x="65" y="421"/>
                    </a:lnTo>
                    <a:lnTo>
                      <a:pt x="65" y="421"/>
                    </a:lnTo>
                    <a:lnTo>
                      <a:pt x="53" y="411"/>
                    </a:lnTo>
                    <a:lnTo>
                      <a:pt x="53" y="411"/>
                    </a:lnTo>
                    <a:lnTo>
                      <a:pt x="44" y="399"/>
                    </a:lnTo>
                    <a:lnTo>
                      <a:pt x="35" y="386"/>
                    </a:lnTo>
                    <a:lnTo>
                      <a:pt x="27" y="370"/>
                    </a:lnTo>
                    <a:lnTo>
                      <a:pt x="21" y="355"/>
                    </a:lnTo>
                    <a:lnTo>
                      <a:pt x="15" y="339"/>
                    </a:lnTo>
                    <a:lnTo>
                      <a:pt x="11" y="325"/>
                    </a:lnTo>
                    <a:lnTo>
                      <a:pt x="5" y="299"/>
                    </a:lnTo>
                    <a:lnTo>
                      <a:pt x="5" y="299"/>
                    </a:lnTo>
                    <a:lnTo>
                      <a:pt x="3" y="285"/>
                    </a:lnTo>
                    <a:lnTo>
                      <a:pt x="0" y="269"/>
                    </a:lnTo>
                    <a:lnTo>
                      <a:pt x="0" y="253"/>
                    </a:lnTo>
                    <a:lnTo>
                      <a:pt x="0" y="235"/>
                    </a:lnTo>
                    <a:lnTo>
                      <a:pt x="0" y="218"/>
                    </a:lnTo>
                    <a:lnTo>
                      <a:pt x="3" y="202"/>
                    </a:lnTo>
                    <a:lnTo>
                      <a:pt x="5" y="186"/>
                    </a:lnTo>
                    <a:lnTo>
                      <a:pt x="8" y="172"/>
                    </a:lnTo>
                    <a:lnTo>
                      <a:pt x="8" y="172"/>
                    </a:lnTo>
                    <a:lnTo>
                      <a:pt x="13" y="154"/>
                    </a:lnTo>
                    <a:lnTo>
                      <a:pt x="18" y="139"/>
                    </a:lnTo>
                    <a:lnTo>
                      <a:pt x="24" y="124"/>
                    </a:lnTo>
                    <a:lnTo>
                      <a:pt x="31" y="110"/>
                    </a:lnTo>
                    <a:lnTo>
                      <a:pt x="39" y="98"/>
                    </a:lnTo>
                    <a:lnTo>
                      <a:pt x="48" y="85"/>
                    </a:lnTo>
                    <a:lnTo>
                      <a:pt x="57" y="74"/>
                    </a:lnTo>
                    <a:lnTo>
                      <a:pt x="68" y="64"/>
                    </a:lnTo>
                    <a:lnTo>
                      <a:pt x="68" y="64"/>
                    </a:lnTo>
                    <a:lnTo>
                      <a:pt x="85" y="49"/>
                    </a:lnTo>
                    <a:lnTo>
                      <a:pt x="105" y="36"/>
                    </a:lnTo>
                    <a:lnTo>
                      <a:pt x="124" y="25"/>
                    </a:lnTo>
                    <a:lnTo>
                      <a:pt x="146" y="16"/>
                    </a:lnTo>
                    <a:lnTo>
                      <a:pt x="169" y="9"/>
                    </a:lnTo>
                    <a:lnTo>
                      <a:pt x="193" y="4"/>
                    </a:lnTo>
                    <a:lnTo>
                      <a:pt x="216" y="1"/>
                    </a:lnTo>
                    <a:lnTo>
                      <a:pt x="241" y="0"/>
                    </a:lnTo>
                    <a:lnTo>
                      <a:pt x="241" y="0"/>
                    </a:lnTo>
                    <a:lnTo>
                      <a:pt x="260" y="1"/>
                    </a:lnTo>
                    <a:lnTo>
                      <a:pt x="279" y="2"/>
                    </a:lnTo>
                    <a:lnTo>
                      <a:pt x="298" y="5"/>
                    </a:lnTo>
                    <a:lnTo>
                      <a:pt x="316" y="9"/>
                    </a:lnTo>
                    <a:lnTo>
                      <a:pt x="334" y="14"/>
                    </a:lnTo>
                    <a:lnTo>
                      <a:pt x="352" y="20"/>
                    </a:lnTo>
                    <a:lnTo>
                      <a:pt x="368" y="27"/>
                    </a:lnTo>
                    <a:lnTo>
                      <a:pt x="385" y="35"/>
                    </a:lnTo>
                    <a:lnTo>
                      <a:pt x="401" y="44"/>
                    </a:lnTo>
                    <a:lnTo>
                      <a:pt x="416" y="54"/>
                    </a:lnTo>
                    <a:lnTo>
                      <a:pt x="430" y="65"/>
                    </a:lnTo>
                    <a:lnTo>
                      <a:pt x="445" y="76"/>
                    </a:lnTo>
                    <a:lnTo>
                      <a:pt x="457" y="88"/>
                    </a:lnTo>
                    <a:lnTo>
                      <a:pt x="469" y="102"/>
                    </a:lnTo>
                    <a:lnTo>
                      <a:pt x="480" y="115"/>
                    </a:lnTo>
                    <a:lnTo>
                      <a:pt x="490" y="130"/>
                    </a:lnTo>
                    <a:lnTo>
                      <a:pt x="490" y="130"/>
                    </a:lnTo>
                    <a:lnTo>
                      <a:pt x="492" y="135"/>
                    </a:lnTo>
                    <a:lnTo>
                      <a:pt x="492" y="139"/>
                    </a:lnTo>
                    <a:lnTo>
                      <a:pt x="492" y="143"/>
                    </a:lnTo>
                    <a:lnTo>
                      <a:pt x="491" y="146"/>
                    </a:lnTo>
                    <a:lnTo>
                      <a:pt x="491" y="146"/>
                    </a:lnTo>
                    <a:lnTo>
                      <a:pt x="487" y="150"/>
                    </a:lnTo>
                    <a:lnTo>
                      <a:pt x="483" y="153"/>
                    </a:lnTo>
                    <a:lnTo>
                      <a:pt x="478" y="155"/>
                    </a:lnTo>
                    <a:lnTo>
                      <a:pt x="473" y="157"/>
                    </a:lnTo>
                    <a:lnTo>
                      <a:pt x="473" y="157"/>
                    </a:lnTo>
                    <a:lnTo>
                      <a:pt x="473" y="157"/>
                    </a:lnTo>
                    <a:lnTo>
                      <a:pt x="469" y="155"/>
                    </a:lnTo>
                    <a:lnTo>
                      <a:pt x="465" y="154"/>
                    </a:lnTo>
                    <a:lnTo>
                      <a:pt x="462" y="151"/>
                    </a:lnTo>
                    <a:lnTo>
                      <a:pt x="458" y="147"/>
                    </a:lnTo>
                    <a:lnTo>
                      <a:pt x="458" y="147"/>
                    </a:lnTo>
                    <a:lnTo>
                      <a:pt x="450" y="135"/>
                    </a:lnTo>
                    <a:lnTo>
                      <a:pt x="439" y="123"/>
                    </a:lnTo>
                    <a:lnTo>
                      <a:pt x="429" y="112"/>
                    </a:lnTo>
                    <a:lnTo>
                      <a:pt x="419" y="102"/>
                    </a:lnTo>
                    <a:lnTo>
                      <a:pt x="407" y="94"/>
                    </a:lnTo>
                    <a:lnTo>
                      <a:pt x="395" y="85"/>
                    </a:lnTo>
                    <a:lnTo>
                      <a:pt x="383" y="77"/>
                    </a:lnTo>
                    <a:lnTo>
                      <a:pt x="369" y="71"/>
                    </a:lnTo>
                    <a:lnTo>
                      <a:pt x="356" y="65"/>
                    </a:lnTo>
                    <a:lnTo>
                      <a:pt x="342" y="59"/>
                    </a:lnTo>
                    <a:lnTo>
                      <a:pt x="316" y="50"/>
                    </a:lnTo>
                    <a:lnTo>
                      <a:pt x="289" y="42"/>
                    </a:lnTo>
                    <a:lnTo>
                      <a:pt x="263" y="36"/>
                    </a:lnTo>
                    <a:lnTo>
                      <a:pt x="263" y="36"/>
                    </a:lnTo>
                    <a:lnTo>
                      <a:pt x="247" y="34"/>
                    </a:lnTo>
                    <a:lnTo>
                      <a:pt x="232" y="33"/>
                    </a:lnTo>
                    <a:lnTo>
                      <a:pt x="232" y="33"/>
                    </a:lnTo>
                    <a:lnTo>
                      <a:pt x="219" y="34"/>
                    </a:lnTo>
                    <a:lnTo>
                      <a:pt x="207" y="35"/>
                    </a:lnTo>
                    <a:lnTo>
                      <a:pt x="195" y="37"/>
                    </a:lnTo>
                    <a:lnTo>
                      <a:pt x="182" y="40"/>
                    </a:lnTo>
                    <a:lnTo>
                      <a:pt x="169" y="44"/>
                    </a:lnTo>
                    <a:lnTo>
                      <a:pt x="156" y="48"/>
                    </a:lnTo>
                    <a:lnTo>
                      <a:pt x="144" y="53"/>
                    </a:lnTo>
                    <a:lnTo>
                      <a:pt x="133" y="59"/>
                    </a:lnTo>
                    <a:lnTo>
                      <a:pt x="120" y="66"/>
                    </a:lnTo>
                    <a:lnTo>
                      <a:pt x="109" y="74"/>
                    </a:lnTo>
                    <a:lnTo>
                      <a:pt x="99" y="82"/>
                    </a:lnTo>
                    <a:lnTo>
                      <a:pt x="89" y="90"/>
                    </a:lnTo>
                    <a:lnTo>
                      <a:pt x="80" y="100"/>
                    </a:lnTo>
                    <a:lnTo>
                      <a:pt x="72" y="110"/>
                    </a:lnTo>
                    <a:lnTo>
                      <a:pt x="66" y="121"/>
                    </a:lnTo>
                    <a:lnTo>
                      <a:pt x="59" y="133"/>
                    </a:lnTo>
                    <a:lnTo>
                      <a:pt x="59" y="133"/>
                    </a:lnTo>
                    <a:lnTo>
                      <a:pt x="53" y="147"/>
                    </a:lnTo>
                    <a:lnTo>
                      <a:pt x="48" y="163"/>
                    </a:lnTo>
                    <a:lnTo>
                      <a:pt x="44" y="178"/>
                    </a:lnTo>
                    <a:lnTo>
                      <a:pt x="41" y="195"/>
                    </a:lnTo>
                    <a:lnTo>
                      <a:pt x="39" y="210"/>
                    </a:lnTo>
                    <a:lnTo>
                      <a:pt x="38" y="227"/>
                    </a:lnTo>
                    <a:lnTo>
                      <a:pt x="37" y="242"/>
                    </a:lnTo>
                    <a:lnTo>
                      <a:pt x="38" y="259"/>
                    </a:lnTo>
                    <a:lnTo>
                      <a:pt x="39" y="274"/>
                    </a:lnTo>
                    <a:lnTo>
                      <a:pt x="42" y="290"/>
                    </a:lnTo>
                    <a:lnTo>
                      <a:pt x="45" y="304"/>
                    </a:lnTo>
                    <a:lnTo>
                      <a:pt x="49" y="320"/>
                    </a:lnTo>
                    <a:lnTo>
                      <a:pt x="54" y="334"/>
                    </a:lnTo>
                    <a:lnTo>
                      <a:pt x="60" y="348"/>
                    </a:lnTo>
                    <a:lnTo>
                      <a:pt x="68" y="361"/>
                    </a:lnTo>
                    <a:lnTo>
                      <a:pt x="76" y="373"/>
                    </a:lnTo>
                    <a:lnTo>
                      <a:pt x="76" y="373"/>
                    </a:lnTo>
                    <a:lnTo>
                      <a:pt x="87" y="389"/>
                    </a:lnTo>
                    <a:lnTo>
                      <a:pt x="101" y="402"/>
                    </a:lnTo>
                    <a:lnTo>
                      <a:pt x="101" y="402"/>
                    </a:lnTo>
                    <a:lnTo>
                      <a:pt x="112" y="416"/>
                    </a:lnTo>
                    <a:lnTo>
                      <a:pt x="121" y="428"/>
                    </a:lnTo>
                    <a:lnTo>
                      <a:pt x="122" y="429"/>
                    </a:lnTo>
                    <a:lnTo>
                      <a:pt x="123" y="430"/>
                    </a:lnTo>
                    <a:lnTo>
                      <a:pt x="123" y="430"/>
                    </a:lnTo>
                    <a:lnTo>
                      <a:pt x="125" y="431"/>
                    </a:lnTo>
                    <a:lnTo>
                      <a:pt x="128" y="434"/>
                    </a:lnTo>
                    <a:lnTo>
                      <a:pt x="130" y="440"/>
                    </a:lnTo>
                    <a:lnTo>
                      <a:pt x="131" y="446"/>
                    </a:lnTo>
                    <a:lnTo>
                      <a:pt x="130" y="451"/>
                    </a:lnTo>
                    <a:lnTo>
                      <a:pt x="130" y="451"/>
                    </a:lnTo>
                    <a:lnTo>
                      <a:pt x="129" y="455"/>
                    </a:lnTo>
                    <a:lnTo>
                      <a:pt x="125" y="458"/>
                    </a:lnTo>
                    <a:lnTo>
                      <a:pt x="123" y="460"/>
                    </a:lnTo>
                    <a:lnTo>
                      <a:pt x="121" y="462"/>
                    </a:lnTo>
                    <a:lnTo>
                      <a:pt x="117" y="463"/>
                    </a:lnTo>
                    <a:lnTo>
                      <a:pt x="114" y="463"/>
                    </a:lnTo>
                    <a:lnTo>
                      <a:pt x="110" y="46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zh-CN" altLang="en-US" sz="2400"/>
              </a:p>
            </p:txBody>
          </p: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B7AE4A0B-9271-45B9-849C-6300BBDECB22}"/>
              </a:ext>
            </a:extLst>
          </p:cNvPr>
          <p:cNvSpPr txBox="1"/>
          <p:nvPr/>
        </p:nvSpPr>
        <p:spPr>
          <a:xfrm>
            <a:off x="1177810" y="4036354"/>
            <a:ext cx="108661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Áp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hằng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đẳng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khai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triển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lập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tổng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2B74D0-A206-4D7B-A375-61ECB9C0B701}"/>
                  </a:ext>
                </a:extLst>
              </p:cNvPr>
              <p:cNvSpPr txBox="1"/>
              <p:nvPr/>
            </p:nvSpPr>
            <p:spPr>
              <a:xfrm>
                <a:off x="2696461" y="5065396"/>
                <a:ext cx="174855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2B74D0-A206-4D7B-A375-61ECB9C0B7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6461" y="5065396"/>
                <a:ext cx="1748556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42B6D95E-2D15-4902-B60D-7A5040ADFAB1}"/>
                  </a:ext>
                </a:extLst>
              </p:cNvPr>
              <p:cNvSpPr txBox="1"/>
              <p:nvPr/>
            </p:nvSpPr>
            <p:spPr>
              <a:xfrm>
                <a:off x="7046691" y="4990900"/>
                <a:ext cx="191975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b="0" dirty="0">
                    <a:solidFill>
                      <a:schemeClr val="bg1"/>
                    </a:solidFill>
                  </a:rPr>
                  <a:t>b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 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42B6D95E-2D15-4902-B60D-7A5040ADFA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6691" y="4990900"/>
                <a:ext cx="1919756" cy="430887"/>
              </a:xfrm>
              <a:prstGeom prst="rect">
                <a:avLst/>
              </a:prstGeom>
              <a:blipFill>
                <a:blip r:embed="rId5"/>
                <a:stretch>
                  <a:fillRect l="-11429" t="-25714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864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任意多边形 95"/>
          <p:cNvSpPr/>
          <p:nvPr/>
        </p:nvSpPr>
        <p:spPr>
          <a:xfrm>
            <a:off x="638358" y="550790"/>
            <a:ext cx="7880578" cy="608429"/>
          </a:xfrm>
          <a:custGeom>
            <a:avLst/>
            <a:gdLst>
              <a:gd name="connsiteX0" fmla="*/ 0 w 6766560"/>
              <a:gd name="connsiteY0" fmla="*/ 39809 h 361457"/>
              <a:gd name="connsiteX1" fmla="*/ 4411980 w 6766560"/>
              <a:gd name="connsiteY1" fmla="*/ 28379 h 361457"/>
              <a:gd name="connsiteX2" fmla="*/ 4023360 w 6766560"/>
              <a:gd name="connsiteY2" fmla="*/ 359849 h 361457"/>
              <a:gd name="connsiteX3" fmla="*/ 6766560 w 6766560"/>
              <a:gd name="connsiteY3" fmla="*/ 131249 h 361457"/>
              <a:gd name="connsiteX0-1" fmla="*/ 0 w 6766560"/>
              <a:gd name="connsiteY0-2" fmla="*/ 75291 h 398381"/>
              <a:gd name="connsiteX1-3" fmla="*/ 4369154 w 6766560"/>
              <a:gd name="connsiteY1-4" fmla="*/ 18141 h 398381"/>
              <a:gd name="connsiteX2-5" fmla="*/ 4023360 w 6766560"/>
              <a:gd name="connsiteY2-6" fmla="*/ 395331 h 398381"/>
              <a:gd name="connsiteX3-7" fmla="*/ 6766560 w 6766560"/>
              <a:gd name="connsiteY3-8" fmla="*/ 166731 h 398381"/>
              <a:gd name="connsiteX0-9" fmla="*/ 0 w 6766560"/>
              <a:gd name="connsiteY0-10" fmla="*/ 71354 h 339035"/>
              <a:gd name="connsiteX1-11" fmla="*/ 4369154 w 6766560"/>
              <a:gd name="connsiteY1-12" fmla="*/ 14204 h 339035"/>
              <a:gd name="connsiteX2-13" fmla="*/ 4351696 w 6766560"/>
              <a:gd name="connsiteY2-14" fmla="*/ 334244 h 339035"/>
              <a:gd name="connsiteX3-15" fmla="*/ 6766560 w 6766560"/>
              <a:gd name="connsiteY3-16" fmla="*/ 162794 h 339035"/>
              <a:gd name="connsiteX0-17" fmla="*/ 0 w 7194823"/>
              <a:gd name="connsiteY0-18" fmla="*/ 71354 h 334304"/>
              <a:gd name="connsiteX1-19" fmla="*/ 4369154 w 7194823"/>
              <a:gd name="connsiteY1-20" fmla="*/ 14204 h 334304"/>
              <a:gd name="connsiteX2-21" fmla="*/ 4351696 w 7194823"/>
              <a:gd name="connsiteY2-22" fmla="*/ 334244 h 334304"/>
              <a:gd name="connsiteX3-23" fmla="*/ 7194823 w 7194823"/>
              <a:gd name="connsiteY3-24" fmla="*/ 37064 h 334304"/>
              <a:gd name="connsiteX0-25" fmla="*/ 0 w 7194823"/>
              <a:gd name="connsiteY0-26" fmla="*/ 72918 h 358721"/>
              <a:gd name="connsiteX1-27" fmla="*/ 4369154 w 7194823"/>
              <a:gd name="connsiteY1-28" fmla="*/ 15768 h 358721"/>
              <a:gd name="connsiteX2-29" fmla="*/ 4051911 w 7194823"/>
              <a:gd name="connsiteY2-30" fmla="*/ 358668 h 358721"/>
              <a:gd name="connsiteX3-31" fmla="*/ 7194823 w 7194823"/>
              <a:gd name="connsiteY3-32" fmla="*/ 38628 h 358721"/>
              <a:gd name="connsiteX0-33" fmla="*/ 0 w 6454042"/>
              <a:gd name="connsiteY0-34" fmla="*/ 72918 h 359955"/>
              <a:gd name="connsiteX1-35" fmla="*/ 4369154 w 6454042"/>
              <a:gd name="connsiteY1-36" fmla="*/ 15768 h 359955"/>
              <a:gd name="connsiteX2-37" fmla="*/ 4051911 w 6454042"/>
              <a:gd name="connsiteY2-38" fmla="*/ 358668 h 359955"/>
              <a:gd name="connsiteX3-39" fmla="*/ 6454042 w 6454042"/>
              <a:gd name="connsiteY3-40" fmla="*/ 112769 h 359955"/>
              <a:gd name="connsiteX0-41" fmla="*/ 0 w 6454042"/>
              <a:gd name="connsiteY0-42" fmla="*/ 62493 h 349247"/>
              <a:gd name="connsiteX1-43" fmla="*/ 4122228 w 6454042"/>
              <a:gd name="connsiteY1-44" fmla="*/ 17700 h 349247"/>
              <a:gd name="connsiteX2-45" fmla="*/ 4051911 w 6454042"/>
              <a:gd name="connsiteY2-46" fmla="*/ 348243 h 349247"/>
              <a:gd name="connsiteX3-47" fmla="*/ 6454042 w 6454042"/>
              <a:gd name="connsiteY3-48" fmla="*/ 102344 h 349247"/>
              <a:gd name="connsiteX0-49" fmla="*/ 0 w 4341830"/>
              <a:gd name="connsiteY0-50" fmla="*/ 62493 h 348243"/>
              <a:gd name="connsiteX1-51" fmla="*/ 4122228 w 4341830"/>
              <a:gd name="connsiteY1-52" fmla="*/ 17700 h 348243"/>
              <a:gd name="connsiteX2-53" fmla="*/ 4051911 w 4341830"/>
              <a:gd name="connsiteY2-54" fmla="*/ 348243 h 348243"/>
              <a:gd name="connsiteX0-55" fmla="*/ 0 w 4122228"/>
              <a:gd name="connsiteY0-56" fmla="*/ 62493 h 62493"/>
              <a:gd name="connsiteX1-57" fmla="*/ 4122228 w 4122228"/>
              <a:gd name="connsiteY1-58" fmla="*/ 17700 h 62493"/>
              <a:gd name="connsiteX0-59" fmla="*/ 0 w 4122228"/>
              <a:gd name="connsiteY0-60" fmla="*/ 44793 h 66159"/>
              <a:gd name="connsiteX1-61" fmla="*/ 4122228 w 4122228"/>
              <a:gd name="connsiteY1-62" fmla="*/ 0 h 66159"/>
              <a:gd name="connsiteX0-63" fmla="*/ 0 w 4245691"/>
              <a:gd name="connsiteY0-64" fmla="*/ 156004 h 156004"/>
              <a:gd name="connsiteX1-65" fmla="*/ 4245691 w 4245691"/>
              <a:gd name="connsiteY1-66" fmla="*/ 0 h 156004"/>
              <a:gd name="connsiteX0-67" fmla="*/ 0 w 4245691"/>
              <a:gd name="connsiteY0-68" fmla="*/ 156004 h 163985"/>
              <a:gd name="connsiteX1-69" fmla="*/ 4245691 w 4245691"/>
              <a:gd name="connsiteY1-70" fmla="*/ 0 h 163985"/>
              <a:gd name="connsiteX0-71" fmla="*/ 0 w 5449458"/>
              <a:gd name="connsiteY0-72" fmla="*/ 143648 h 143648"/>
              <a:gd name="connsiteX1-73" fmla="*/ 5449458 w 5449458"/>
              <a:gd name="connsiteY1-74" fmla="*/ 0 h 143648"/>
              <a:gd name="connsiteX0-75" fmla="*/ 0 w 5449458"/>
              <a:gd name="connsiteY0-76" fmla="*/ 143648 h 260913"/>
              <a:gd name="connsiteX1-77" fmla="*/ 1990356 w 5449458"/>
              <a:gd name="connsiteY1-78" fmla="*/ 260339 h 260913"/>
              <a:gd name="connsiteX2-79" fmla="*/ 5449458 w 5449458"/>
              <a:gd name="connsiteY2-80" fmla="*/ 0 h 260913"/>
              <a:gd name="connsiteX0-81" fmla="*/ 0 w 4693246"/>
              <a:gd name="connsiteY0-82" fmla="*/ 169 h 463018"/>
              <a:gd name="connsiteX1-83" fmla="*/ 1234144 w 4693246"/>
              <a:gd name="connsiteY1-84" fmla="*/ 462849 h 463018"/>
              <a:gd name="connsiteX2-85" fmla="*/ 4693246 w 4693246"/>
              <a:gd name="connsiteY2-86" fmla="*/ 202510 h 463018"/>
              <a:gd name="connsiteX0-87" fmla="*/ 153395 w 4846641"/>
              <a:gd name="connsiteY0-88" fmla="*/ 0 h 462988"/>
              <a:gd name="connsiteX1-89" fmla="*/ 1387539 w 4846641"/>
              <a:gd name="connsiteY1-90" fmla="*/ 462680 h 462988"/>
              <a:gd name="connsiteX2-91" fmla="*/ 4846641 w 4846641"/>
              <a:gd name="connsiteY2-92" fmla="*/ 202341 h 462988"/>
              <a:gd name="connsiteX0-93" fmla="*/ 212160 w 4457851"/>
              <a:gd name="connsiteY0-94" fmla="*/ 0 h 462988"/>
              <a:gd name="connsiteX1-95" fmla="*/ 998749 w 4457851"/>
              <a:gd name="connsiteY1-96" fmla="*/ 462680 h 462988"/>
              <a:gd name="connsiteX2-97" fmla="*/ 4457851 w 4457851"/>
              <a:gd name="connsiteY2-98" fmla="*/ 202341 h 462988"/>
              <a:gd name="connsiteX0-99" fmla="*/ 238795 w 4484486"/>
              <a:gd name="connsiteY0-100" fmla="*/ 0 h 462868"/>
              <a:gd name="connsiteX1-101" fmla="*/ 1025384 w 4484486"/>
              <a:gd name="connsiteY1-102" fmla="*/ 462680 h 462868"/>
              <a:gd name="connsiteX2-103" fmla="*/ 4484486 w 4484486"/>
              <a:gd name="connsiteY2-104" fmla="*/ 202341 h 462868"/>
              <a:gd name="connsiteX0-105" fmla="*/ 410770 w 4656461"/>
              <a:gd name="connsiteY0-106" fmla="*/ 0 h 425815"/>
              <a:gd name="connsiteX1-107" fmla="*/ 595476 w 4656461"/>
              <a:gd name="connsiteY1-108" fmla="*/ 425610 h 425815"/>
              <a:gd name="connsiteX2-109" fmla="*/ 4656461 w 4656461"/>
              <a:gd name="connsiteY2-110" fmla="*/ 202341 h 425815"/>
              <a:gd name="connsiteX0-111" fmla="*/ 410770 w 4656461"/>
              <a:gd name="connsiteY0-112" fmla="*/ 0 h 364069"/>
              <a:gd name="connsiteX1-113" fmla="*/ 595476 w 4656461"/>
              <a:gd name="connsiteY1-114" fmla="*/ 363827 h 364069"/>
              <a:gd name="connsiteX2-115" fmla="*/ 4656461 w 4656461"/>
              <a:gd name="connsiteY2-116" fmla="*/ 202341 h 364069"/>
              <a:gd name="connsiteX0-117" fmla="*/ 558636 w 4511100"/>
              <a:gd name="connsiteY0-118" fmla="*/ 0 h 388767"/>
              <a:gd name="connsiteX1-119" fmla="*/ 450115 w 4511100"/>
              <a:gd name="connsiteY1-120" fmla="*/ 388541 h 388767"/>
              <a:gd name="connsiteX2-121" fmla="*/ 4511100 w 4511100"/>
              <a:gd name="connsiteY2-122" fmla="*/ 227055 h 388767"/>
              <a:gd name="connsiteX0-123" fmla="*/ 445007 w 4613533"/>
              <a:gd name="connsiteY0-124" fmla="*/ 0 h 413467"/>
              <a:gd name="connsiteX1-125" fmla="*/ 552548 w 4613533"/>
              <a:gd name="connsiteY1-126" fmla="*/ 413255 h 413467"/>
              <a:gd name="connsiteX2-127" fmla="*/ 4613533 w 4613533"/>
              <a:gd name="connsiteY2-128" fmla="*/ 251769 h 413467"/>
              <a:gd name="connsiteX0-129" fmla="*/ 437894 w 4606420"/>
              <a:gd name="connsiteY0-130" fmla="*/ 0 h 351722"/>
              <a:gd name="connsiteX1-131" fmla="*/ 560868 w 4606420"/>
              <a:gd name="connsiteY1-132" fmla="*/ 351471 h 351722"/>
              <a:gd name="connsiteX2-133" fmla="*/ 4606420 w 4606420"/>
              <a:gd name="connsiteY2-134" fmla="*/ 251769 h 351722"/>
              <a:gd name="connsiteX0-135" fmla="*/ 424068 w 4592594"/>
              <a:gd name="connsiteY0-136" fmla="*/ 0 h 401116"/>
              <a:gd name="connsiteX1-137" fmla="*/ 577907 w 4592594"/>
              <a:gd name="connsiteY1-138" fmla="*/ 400898 h 401116"/>
              <a:gd name="connsiteX2-139" fmla="*/ 4592594 w 4592594"/>
              <a:gd name="connsiteY2-140" fmla="*/ 251769 h 401116"/>
              <a:gd name="connsiteX0-141" fmla="*/ 424068 w 4592594"/>
              <a:gd name="connsiteY0-142" fmla="*/ 0 h 401116"/>
              <a:gd name="connsiteX1-143" fmla="*/ 577907 w 4592594"/>
              <a:gd name="connsiteY1-144" fmla="*/ 400898 h 401116"/>
              <a:gd name="connsiteX2-145" fmla="*/ 4592594 w 4592594"/>
              <a:gd name="connsiteY2-146" fmla="*/ 338266 h 401116"/>
              <a:gd name="connsiteX0-147" fmla="*/ 391353 w 4638179"/>
              <a:gd name="connsiteY0-148" fmla="*/ 0 h 401116"/>
              <a:gd name="connsiteX1-149" fmla="*/ 623492 w 4638179"/>
              <a:gd name="connsiteY1-150" fmla="*/ 400898 h 401116"/>
              <a:gd name="connsiteX2-151" fmla="*/ 4638179 w 4638179"/>
              <a:gd name="connsiteY2-152" fmla="*/ 338266 h 401116"/>
              <a:gd name="connsiteX0-153" fmla="*/ 391353 w 4904398"/>
              <a:gd name="connsiteY0-154" fmla="*/ 0 h 401116"/>
              <a:gd name="connsiteX1-155" fmla="*/ 623492 w 4904398"/>
              <a:gd name="connsiteY1-156" fmla="*/ 400898 h 401116"/>
              <a:gd name="connsiteX2-157" fmla="*/ 4904398 w 4904398"/>
              <a:gd name="connsiteY2-158" fmla="*/ 322224 h 401116"/>
            </a:gdLst>
            <a:ahLst/>
            <a:cxnLst>
              <a:cxn ang="0">
                <a:pos x="connsiteX0-153" y="connsiteY0-154"/>
              </a:cxn>
              <a:cxn ang="0">
                <a:pos x="connsiteX1-155" y="connsiteY1-156"/>
              </a:cxn>
              <a:cxn ang="0">
                <a:pos x="connsiteX2-157" y="connsiteY2-158"/>
              </a:cxn>
            </a:cxnLst>
            <a:rect l="l" t="t" r="r" b="b"/>
            <a:pathLst>
              <a:path w="4904398" h="401116">
                <a:moveTo>
                  <a:pt x="391353" y="0"/>
                </a:moveTo>
                <a:cubicBezTo>
                  <a:pt x="-226127" y="38897"/>
                  <a:pt x="-86259" y="411428"/>
                  <a:pt x="623492" y="400898"/>
                </a:cubicBezTo>
                <a:lnTo>
                  <a:pt x="4904398" y="322224"/>
                </a:lnTo>
              </a:path>
            </a:pathLst>
          </a:custGeom>
          <a:noFill/>
          <a:ln w="25400" cap="rnd">
            <a:solidFill>
              <a:schemeClr val="bg1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4CF39F6A-6017-4FF6-82FC-E38097D8E7C3}"/>
              </a:ext>
            </a:extLst>
          </p:cNvPr>
          <p:cNvSpPr txBox="1"/>
          <p:nvPr/>
        </p:nvSpPr>
        <p:spPr>
          <a:xfrm>
            <a:off x="1042322" y="398794"/>
            <a:ext cx="74766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Lập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zh-CN" altLang="en-US" sz="4000" dirty="0">
              <a:solidFill>
                <a:srgbClr val="FFC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007E962E-0EBB-4DB7-A63E-63656D3F0734}"/>
                  </a:ext>
                </a:extLst>
              </p:cNvPr>
              <p:cNvSpPr txBox="1"/>
              <p:nvPr/>
            </p:nvSpPr>
            <p:spPr>
              <a:xfrm>
                <a:off x="3240349" y="1454059"/>
                <a:ext cx="5690323" cy="492443"/>
              </a:xfrm>
              <a:prstGeom prst="rect">
                <a:avLst/>
              </a:prstGeom>
              <a:noFill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600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007E962E-0EBB-4DB7-A63E-63656D3F0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349" y="1454059"/>
                <a:ext cx="5690323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7AC015-0717-4B81-8F45-0BA4D5E93FCA}"/>
                  </a:ext>
                </a:extLst>
              </p:cNvPr>
              <p:cNvSpPr txBox="1"/>
              <p:nvPr/>
            </p:nvSpPr>
            <p:spPr>
              <a:xfrm>
                <a:off x="2930892" y="2733786"/>
                <a:ext cx="4251036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+3.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7AC015-0717-4B81-8F45-0BA4D5E93F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892" y="2733786"/>
                <a:ext cx="4251036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0BA51FF7-09C7-47E3-8438-EB9800A3E19D}"/>
                  </a:ext>
                </a:extLst>
              </p:cNvPr>
              <p:cNvSpPr txBox="1"/>
              <p:nvPr/>
            </p:nvSpPr>
            <p:spPr>
              <a:xfrm>
                <a:off x="2992682" y="3474903"/>
                <a:ext cx="3699474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sSup>
                        <m:sSupPr>
                          <m:ctrlPr>
                            <a:rPr lang="en-US" sz="2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2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0BA51FF7-09C7-47E3-8438-EB9800A3E1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2682" y="3474903"/>
                <a:ext cx="3699474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A940A1CF-2B68-4577-9811-9D458B4400B6}"/>
                  </a:ext>
                </a:extLst>
              </p:cNvPr>
              <p:cNvSpPr txBox="1"/>
              <p:nvPr/>
            </p:nvSpPr>
            <p:spPr>
              <a:xfrm>
                <a:off x="2992682" y="4596824"/>
                <a:ext cx="5106591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d>
                            <m:dPr>
                              <m:ctrlP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6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sz="26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d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.1+3.2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A940A1CF-2B68-4577-9811-9D458B4400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2682" y="4596824"/>
                <a:ext cx="5106591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AF2A9964-1E8D-4A7E-872A-B49B72323379}"/>
                  </a:ext>
                </a:extLst>
              </p:cNvPr>
              <p:cNvSpPr txBox="1"/>
              <p:nvPr/>
            </p:nvSpPr>
            <p:spPr>
              <a:xfrm>
                <a:off x="3095679" y="5300837"/>
                <a:ext cx="3367460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AF2A9964-1E8D-4A7E-872A-B49B723233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5679" y="5300837"/>
                <a:ext cx="3367460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1AB4855-F067-4ABE-A280-C1ED7E124C58}"/>
                  </a:ext>
                </a:extLst>
              </p:cNvPr>
              <p:cNvSpPr txBox="1"/>
              <p:nvPr/>
            </p:nvSpPr>
            <p:spPr>
              <a:xfrm>
                <a:off x="1175923" y="2733786"/>
                <a:ext cx="1625637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1AB4855-F067-4ABE-A280-C1ED7E124C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923" y="2733786"/>
                <a:ext cx="1625637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FB48C9-4E9C-4555-997C-EB2A21FDCD3A}"/>
                  </a:ext>
                </a:extLst>
              </p:cNvPr>
              <p:cNvSpPr txBox="1"/>
              <p:nvPr/>
            </p:nvSpPr>
            <p:spPr>
              <a:xfrm>
                <a:off x="1175923" y="4548659"/>
                <a:ext cx="1781578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600" b="0" dirty="0">
                    <a:solidFill>
                      <a:schemeClr val="bg1"/>
                    </a:solidFill>
                  </a:rPr>
                  <a:t>b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 </m:t>
                    </m:r>
                    <m:sSup>
                      <m:sSupPr>
                        <m:ctrlPr>
                          <a:rPr lang="en-US" sz="2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sz="2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  <m:sup>
                        <m:r>
                          <a:rPr lang="en-US" sz="2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FB48C9-4E9C-4555-997C-EB2A21FDCD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923" y="4548659"/>
                <a:ext cx="1781578" cy="400110"/>
              </a:xfrm>
              <a:prstGeom prst="rect">
                <a:avLst/>
              </a:prstGeom>
              <a:blipFill>
                <a:blip r:embed="rId9"/>
                <a:stretch>
                  <a:fillRect l="-11301" t="-25758" b="-48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24BED46B-7E58-4782-97AF-A4F0579D5DE6}"/>
              </a:ext>
            </a:extLst>
          </p:cNvPr>
          <p:cNvSpPr txBox="1"/>
          <p:nvPr/>
        </p:nvSpPr>
        <p:spPr>
          <a:xfrm>
            <a:off x="416416" y="1989574"/>
            <a:ext cx="28239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endParaRPr lang="en-US" sz="2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03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2" grpId="0"/>
      <p:bldP spid="68" grpId="0"/>
      <p:bldP spid="69" grpId="0"/>
      <p:bldP spid="73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任意多边形 95"/>
          <p:cNvSpPr/>
          <p:nvPr/>
        </p:nvSpPr>
        <p:spPr>
          <a:xfrm>
            <a:off x="638358" y="527010"/>
            <a:ext cx="7880578" cy="608429"/>
          </a:xfrm>
          <a:custGeom>
            <a:avLst/>
            <a:gdLst>
              <a:gd name="connsiteX0" fmla="*/ 0 w 6766560"/>
              <a:gd name="connsiteY0" fmla="*/ 39809 h 361457"/>
              <a:gd name="connsiteX1" fmla="*/ 4411980 w 6766560"/>
              <a:gd name="connsiteY1" fmla="*/ 28379 h 361457"/>
              <a:gd name="connsiteX2" fmla="*/ 4023360 w 6766560"/>
              <a:gd name="connsiteY2" fmla="*/ 359849 h 361457"/>
              <a:gd name="connsiteX3" fmla="*/ 6766560 w 6766560"/>
              <a:gd name="connsiteY3" fmla="*/ 131249 h 361457"/>
              <a:gd name="connsiteX0-1" fmla="*/ 0 w 6766560"/>
              <a:gd name="connsiteY0-2" fmla="*/ 75291 h 398381"/>
              <a:gd name="connsiteX1-3" fmla="*/ 4369154 w 6766560"/>
              <a:gd name="connsiteY1-4" fmla="*/ 18141 h 398381"/>
              <a:gd name="connsiteX2-5" fmla="*/ 4023360 w 6766560"/>
              <a:gd name="connsiteY2-6" fmla="*/ 395331 h 398381"/>
              <a:gd name="connsiteX3-7" fmla="*/ 6766560 w 6766560"/>
              <a:gd name="connsiteY3-8" fmla="*/ 166731 h 398381"/>
              <a:gd name="connsiteX0-9" fmla="*/ 0 w 6766560"/>
              <a:gd name="connsiteY0-10" fmla="*/ 71354 h 339035"/>
              <a:gd name="connsiteX1-11" fmla="*/ 4369154 w 6766560"/>
              <a:gd name="connsiteY1-12" fmla="*/ 14204 h 339035"/>
              <a:gd name="connsiteX2-13" fmla="*/ 4351696 w 6766560"/>
              <a:gd name="connsiteY2-14" fmla="*/ 334244 h 339035"/>
              <a:gd name="connsiteX3-15" fmla="*/ 6766560 w 6766560"/>
              <a:gd name="connsiteY3-16" fmla="*/ 162794 h 339035"/>
              <a:gd name="connsiteX0-17" fmla="*/ 0 w 7194823"/>
              <a:gd name="connsiteY0-18" fmla="*/ 71354 h 334304"/>
              <a:gd name="connsiteX1-19" fmla="*/ 4369154 w 7194823"/>
              <a:gd name="connsiteY1-20" fmla="*/ 14204 h 334304"/>
              <a:gd name="connsiteX2-21" fmla="*/ 4351696 w 7194823"/>
              <a:gd name="connsiteY2-22" fmla="*/ 334244 h 334304"/>
              <a:gd name="connsiteX3-23" fmla="*/ 7194823 w 7194823"/>
              <a:gd name="connsiteY3-24" fmla="*/ 37064 h 334304"/>
              <a:gd name="connsiteX0-25" fmla="*/ 0 w 7194823"/>
              <a:gd name="connsiteY0-26" fmla="*/ 72918 h 358721"/>
              <a:gd name="connsiteX1-27" fmla="*/ 4369154 w 7194823"/>
              <a:gd name="connsiteY1-28" fmla="*/ 15768 h 358721"/>
              <a:gd name="connsiteX2-29" fmla="*/ 4051911 w 7194823"/>
              <a:gd name="connsiteY2-30" fmla="*/ 358668 h 358721"/>
              <a:gd name="connsiteX3-31" fmla="*/ 7194823 w 7194823"/>
              <a:gd name="connsiteY3-32" fmla="*/ 38628 h 358721"/>
              <a:gd name="connsiteX0-33" fmla="*/ 0 w 6454042"/>
              <a:gd name="connsiteY0-34" fmla="*/ 72918 h 359955"/>
              <a:gd name="connsiteX1-35" fmla="*/ 4369154 w 6454042"/>
              <a:gd name="connsiteY1-36" fmla="*/ 15768 h 359955"/>
              <a:gd name="connsiteX2-37" fmla="*/ 4051911 w 6454042"/>
              <a:gd name="connsiteY2-38" fmla="*/ 358668 h 359955"/>
              <a:gd name="connsiteX3-39" fmla="*/ 6454042 w 6454042"/>
              <a:gd name="connsiteY3-40" fmla="*/ 112769 h 359955"/>
              <a:gd name="connsiteX0-41" fmla="*/ 0 w 6454042"/>
              <a:gd name="connsiteY0-42" fmla="*/ 62493 h 349247"/>
              <a:gd name="connsiteX1-43" fmla="*/ 4122228 w 6454042"/>
              <a:gd name="connsiteY1-44" fmla="*/ 17700 h 349247"/>
              <a:gd name="connsiteX2-45" fmla="*/ 4051911 w 6454042"/>
              <a:gd name="connsiteY2-46" fmla="*/ 348243 h 349247"/>
              <a:gd name="connsiteX3-47" fmla="*/ 6454042 w 6454042"/>
              <a:gd name="connsiteY3-48" fmla="*/ 102344 h 349247"/>
              <a:gd name="connsiteX0-49" fmla="*/ 0 w 4341830"/>
              <a:gd name="connsiteY0-50" fmla="*/ 62493 h 348243"/>
              <a:gd name="connsiteX1-51" fmla="*/ 4122228 w 4341830"/>
              <a:gd name="connsiteY1-52" fmla="*/ 17700 h 348243"/>
              <a:gd name="connsiteX2-53" fmla="*/ 4051911 w 4341830"/>
              <a:gd name="connsiteY2-54" fmla="*/ 348243 h 348243"/>
              <a:gd name="connsiteX0-55" fmla="*/ 0 w 4122228"/>
              <a:gd name="connsiteY0-56" fmla="*/ 62493 h 62493"/>
              <a:gd name="connsiteX1-57" fmla="*/ 4122228 w 4122228"/>
              <a:gd name="connsiteY1-58" fmla="*/ 17700 h 62493"/>
              <a:gd name="connsiteX0-59" fmla="*/ 0 w 4122228"/>
              <a:gd name="connsiteY0-60" fmla="*/ 44793 h 66159"/>
              <a:gd name="connsiteX1-61" fmla="*/ 4122228 w 4122228"/>
              <a:gd name="connsiteY1-62" fmla="*/ 0 h 66159"/>
              <a:gd name="connsiteX0-63" fmla="*/ 0 w 4245691"/>
              <a:gd name="connsiteY0-64" fmla="*/ 156004 h 156004"/>
              <a:gd name="connsiteX1-65" fmla="*/ 4245691 w 4245691"/>
              <a:gd name="connsiteY1-66" fmla="*/ 0 h 156004"/>
              <a:gd name="connsiteX0-67" fmla="*/ 0 w 4245691"/>
              <a:gd name="connsiteY0-68" fmla="*/ 156004 h 163985"/>
              <a:gd name="connsiteX1-69" fmla="*/ 4245691 w 4245691"/>
              <a:gd name="connsiteY1-70" fmla="*/ 0 h 163985"/>
              <a:gd name="connsiteX0-71" fmla="*/ 0 w 5449458"/>
              <a:gd name="connsiteY0-72" fmla="*/ 143648 h 143648"/>
              <a:gd name="connsiteX1-73" fmla="*/ 5449458 w 5449458"/>
              <a:gd name="connsiteY1-74" fmla="*/ 0 h 143648"/>
              <a:gd name="connsiteX0-75" fmla="*/ 0 w 5449458"/>
              <a:gd name="connsiteY0-76" fmla="*/ 143648 h 260913"/>
              <a:gd name="connsiteX1-77" fmla="*/ 1990356 w 5449458"/>
              <a:gd name="connsiteY1-78" fmla="*/ 260339 h 260913"/>
              <a:gd name="connsiteX2-79" fmla="*/ 5449458 w 5449458"/>
              <a:gd name="connsiteY2-80" fmla="*/ 0 h 260913"/>
              <a:gd name="connsiteX0-81" fmla="*/ 0 w 4693246"/>
              <a:gd name="connsiteY0-82" fmla="*/ 169 h 463018"/>
              <a:gd name="connsiteX1-83" fmla="*/ 1234144 w 4693246"/>
              <a:gd name="connsiteY1-84" fmla="*/ 462849 h 463018"/>
              <a:gd name="connsiteX2-85" fmla="*/ 4693246 w 4693246"/>
              <a:gd name="connsiteY2-86" fmla="*/ 202510 h 463018"/>
              <a:gd name="connsiteX0-87" fmla="*/ 153395 w 4846641"/>
              <a:gd name="connsiteY0-88" fmla="*/ 0 h 462988"/>
              <a:gd name="connsiteX1-89" fmla="*/ 1387539 w 4846641"/>
              <a:gd name="connsiteY1-90" fmla="*/ 462680 h 462988"/>
              <a:gd name="connsiteX2-91" fmla="*/ 4846641 w 4846641"/>
              <a:gd name="connsiteY2-92" fmla="*/ 202341 h 462988"/>
              <a:gd name="connsiteX0-93" fmla="*/ 212160 w 4457851"/>
              <a:gd name="connsiteY0-94" fmla="*/ 0 h 462988"/>
              <a:gd name="connsiteX1-95" fmla="*/ 998749 w 4457851"/>
              <a:gd name="connsiteY1-96" fmla="*/ 462680 h 462988"/>
              <a:gd name="connsiteX2-97" fmla="*/ 4457851 w 4457851"/>
              <a:gd name="connsiteY2-98" fmla="*/ 202341 h 462988"/>
              <a:gd name="connsiteX0-99" fmla="*/ 238795 w 4484486"/>
              <a:gd name="connsiteY0-100" fmla="*/ 0 h 462868"/>
              <a:gd name="connsiteX1-101" fmla="*/ 1025384 w 4484486"/>
              <a:gd name="connsiteY1-102" fmla="*/ 462680 h 462868"/>
              <a:gd name="connsiteX2-103" fmla="*/ 4484486 w 4484486"/>
              <a:gd name="connsiteY2-104" fmla="*/ 202341 h 462868"/>
              <a:gd name="connsiteX0-105" fmla="*/ 410770 w 4656461"/>
              <a:gd name="connsiteY0-106" fmla="*/ 0 h 425815"/>
              <a:gd name="connsiteX1-107" fmla="*/ 595476 w 4656461"/>
              <a:gd name="connsiteY1-108" fmla="*/ 425610 h 425815"/>
              <a:gd name="connsiteX2-109" fmla="*/ 4656461 w 4656461"/>
              <a:gd name="connsiteY2-110" fmla="*/ 202341 h 425815"/>
              <a:gd name="connsiteX0-111" fmla="*/ 410770 w 4656461"/>
              <a:gd name="connsiteY0-112" fmla="*/ 0 h 364069"/>
              <a:gd name="connsiteX1-113" fmla="*/ 595476 w 4656461"/>
              <a:gd name="connsiteY1-114" fmla="*/ 363827 h 364069"/>
              <a:gd name="connsiteX2-115" fmla="*/ 4656461 w 4656461"/>
              <a:gd name="connsiteY2-116" fmla="*/ 202341 h 364069"/>
              <a:gd name="connsiteX0-117" fmla="*/ 558636 w 4511100"/>
              <a:gd name="connsiteY0-118" fmla="*/ 0 h 388767"/>
              <a:gd name="connsiteX1-119" fmla="*/ 450115 w 4511100"/>
              <a:gd name="connsiteY1-120" fmla="*/ 388541 h 388767"/>
              <a:gd name="connsiteX2-121" fmla="*/ 4511100 w 4511100"/>
              <a:gd name="connsiteY2-122" fmla="*/ 227055 h 388767"/>
              <a:gd name="connsiteX0-123" fmla="*/ 445007 w 4613533"/>
              <a:gd name="connsiteY0-124" fmla="*/ 0 h 413467"/>
              <a:gd name="connsiteX1-125" fmla="*/ 552548 w 4613533"/>
              <a:gd name="connsiteY1-126" fmla="*/ 413255 h 413467"/>
              <a:gd name="connsiteX2-127" fmla="*/ 4613533 w 4613533"/>
              <a:gd name="connsiteY2-128" fmla="*/ 251769 h 413467"/>
              <a:gd name="connsiteX0-129" fmla="*/ 437894 w 4606420"/>
              <a:gd name="connsiteY0-130" fmla="*/ 0 h 351722"/>
              <a:gd name="connsiteX1-131" fmla="*/ 560868 w 4606420"/>
              <a:gd name="connsiteY1-132" fmla="*/ 351471 h 351722"/>
              <a:gd name="connsiteX2-133" fmla="*/ 4606420 w 4606420"/>
              <a:gd name="connsiteY2-134" fmla="*/ 251769 h 351722"/>
              <a:gd name="connsiteX0-135" fmla="*/ 424068 w 4592594"/>
              <a:gd name="connsiteY0-136" fmla="*/ 0 h 401116"/>
              <a:gd name="connsiteX1-137" fmla="*/ 577907 w 4592594"/>
              <a:gd name="connsiteY1-138" fmla="*/ 400898 h 401116"/>
              <a:gd name="connsiteX2-139" fmla="*/ 4592594 w 4592594"/>
              <a:gd name="connsiteY2-140" fmla="*/ 251769 h 401116"/>
              <a:gd name="connsiteX0-141" fmla="*/ 424068 w 4592594"/>
              <a:gd name="connsiteY0-142" fmla="*/ 0 h 401116"/>
              <a:gd name="connsiteX1-143" fmla="*/ 577907 w 4592594"/>
              <a:gd name="connsiteY1-144" fmla="*/ 400898 h 401116"/>
              <a:gd name="connsiteX2-145" fmla="*/ 4592594 w 4592594"/>
              <a:gd name="connsiteY2-146" fmla="*/ 338266 h 401116"/>
              <a:gd name="connsiteX0-147" fmla="*/ 391353 w 4638179"/>
              <a:gd name="connsiteY0-148" fmla="*/ 0 h 401116"/>
              <a:gd name="connsiteX1-149" fmla="*/ 623492 w 4638179"/>
              <a:gd name="connsiteY1-150" fmla="*/ 400898 h 401116"/>
              <a:gd name="connsiteX2-151" fmla="*/ 4638179 w 4638179"/>
              <a:gd name="connsiteY2-152" fmla="*/ 338266 h 401116"/>
              <a:gd name="connsiteX0-153" fmla="*/ 391353 w 4904398"/>
              <a:gd name="connsiteY0-154" fmla="*/ 0 h 401116"/>
              <a:gd name="connsiteX1-155" fmla="*/ 623492 w 4904398"/>
              <a:gd name="connsiteY1-156" fmla="*/ 400898 h 401116"/>
              <a:gd name="connsiteX2-157" fmla="*/ 4904398 w 4904398"/>
              <a:gd name="connsiteY2-158" fmla="*/ 322224 h 401116"/>
            </a:gdLst>
            <a:ahLst/>
            <a:cxnLst>
              <a:cxn ang="0">
                <a:pos x="connsiteX0-153" y="connsiteY0-154"/>
              </a:cxn>
              <a:cxn ang="0">
                <a:pos x="connsiteX1-155" y="connsiteY1-156"/>
              </a:cxn>
              <a:cxn ang="0">
                <a:pos x="connsiteX2-157" y="connsiteY2-158"/>
              </a:cxn>
            </a:cxnLst>
            <a:rect l="l" t="t" r="r" b="b"/>
            <a:pathLst>
              <a:path w="4904398" h="401116">
                <a:moveTo>
                  <a:pt x="391353" y="0"/>
                </a:moveTo>
                <a:cubicBezTo>
                  <a:pt x="-226127" y="38897"/>
                  <a:pt x="-86259" y="411428"/>
                  <a:pt x="623492" y="400898"/>
                </a:cubicBezTo>
                <a:lnTo>
                  <a:pt x="4904398" y="322224"/>
                </a:lnTo>
              </a:path>
            </a:pathLst>
          </a:custGeom>
          <a:noFill/>
          <a:ln w="25400" cap="rnd">
            <a:solidFill>
              <a:schemeClr val="bg1"/>
            </a:solidFill>
            <a:prstDash val="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4CF39F6A-6017-4FF6-82FC-E38097D8E7C3}"/>
              </a:ext>
            </a:extLst>
          </p:cNvPr>
          <p:cNvSpPr txBox="1"/>
          <p:nvPr/>
        </p:nvSpPr>
        <p:spPr>
          <a:xfrm>
            <a:off x="1042322" y="398794"/>
            <a:ext cx="74766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Lập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4000" dirty="0" err="1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hiệu</a:t>
            </a:r>
            <a:r>
              <a:rPr lang="en-US" altLang="zh-CN" sz="4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zh-CN" altLang="en-US" sz="4000" dirty="0">
              <a:solidFill>
                <a:srgbClr val="FFC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D3E14277-6D9C-41EC-826F-0A231DC9FB91}"/>
                  </a:ext>
                </a:extLst>
              </p:cNvPr>
              <p:cNvSpPr txBox="1"/>
              <p:nvPr/>
            </p:nvSpPr>
            <p:spPr>
              <a:xfrm>
                <a:off x="2966342" y="4589803"/>
                <a:ext cx="2075120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[−</m:t>
                          </m:r>
                          <m:d>
                            <m:dPr>
                              <m:ctrlPr>
                                <a:rPr lang="en-US" sz="2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6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en-US" sz="26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sz="26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</m:d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D3E14277-6D9C-41EC-826F-0A231DC9FB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6342" y="4589803"/>
                <a:ext cx="2075120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B592448-AD53-4CA8-B896-8FC74DD4F3F0}"/>
                  </a:ext>
                </a:extLst>
              </p:cNvPr>
              <p:cNvSpPr txBox="1"/>
              <p:nvPr/>
            </p:nvSpPr>
            <p:spPr>
              <a:xfrm>
                <a:off x="1715808" y="4550816"/>
                <a:ext cx="1250534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B592448-AD53-4CA8-B896-8FC74DD4F3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808" y="4550816"/>
                <a:ext cx="1250534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2B64B81-EEAE-460E-AAE3-511EA15D26BB}"/>
                  </a:ext>
                </a:extLst>
              </p:cNvPr>
              <p:cNvSpPr txBox="1"/>
              <p:nvPr/>
            </p:nvSpPr>
            <p:spPr>
              <a:xfrm>
                <a:off x="1786829" y="3963487"/>
                <a:ext cx="5915081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6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6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6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6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</m:t>
                    </m:r>
                  </m:oMath>
                </a14:m>
                <a:r>
                  <a:rPr lang="en-US" sz="26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6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6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6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600" dirty="0">
                    <a:solidFill>
                      <a:schemeClr val="bg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bg1"/>
                    </a:solidFill>
                  </a:rPr>
                  <a:t>là</a:t>
                </a:r>
                <a:r>
                  <a:rPr lang="en-US" sz="2600" dirty="0">
                    <a:solidFill>
                      <a:schemeClr val="bg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bg1"/>
                    </a:solidFill>
                  </a:rPr>
                  <a:t>khẳng</a:t>
                </a:r>
                <a:r>
                  <a:rPr lang="en-US" sz="2600" dirty="0">
                    <a:solidFill>
                      <a:schemeClr val="bg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bg1"/>
                    </a:solidFill>
                  </a:rPr>
                  <a:t>định</a:t>
                </a:r>
                <a:r>
                  <a:rPr lang="en-US" sz="2600" dirty="0">
                    <a:solidFill>
                      <a:schemeClr val="bg1"/>
                    </a:solidFill>
                  </a:rPr>
                  <a:t> </a:t>
                </a:r>
                <a:r>
                  <a:rPr lang="en-US" sz="2600" dirty="0" err="1">
                    <a:solidFill>
                      <a:schemeClr val="bg1"/>
                    </a:solidFill>
                  </a:rPr>
                  <a:t>đúng</a:t>
                </a:r>
                <a:endParaRPr lang="en-US" sz="2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2B64B81-EEAE-460E-AAE3-511EA15D26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829" y="3963487"/>
                <a:ext cx="5915081" cy="400110"/>
              </a:xfrm>
              <a:prstGeom prst="rect">
                <a:avLst/>
              </a:prstGeom>
              <a:blipFill>
                <a:blip r:embed="rId6"/>
                <a:stretch>
                  <a:fillRect t="-25758" r="-2165" b="-48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12B2751-1DAE-49D7-BADF-5FCA050580DE}"/>
                  </a:ext>
                </a:extLst>
              </p:cNvPr>
              <p:cNvSpPr txBox="1"/>
              <p:nvPr/>
            </p:nvSpPr>
            <p:spPr>
              <a:xfrm>
                <a:off x="1948319" y="1743757"/>
                <a:ext cx="8715455" cy="12128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dirty="0">
                    <a:solidFill>
                      <a:schemeClr val="bg1"/>
                    </a:solidFill>
                  </a:rPr>
                  <a:t>Theo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em</a:t>
                </a:r>
                <a:r>
                  <a:rPr lang="en-US" sz="28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8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8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là</a:t>
                </a:r>
                <a:r>
                  <a:rPr lang="en-US" sz="2800" dirty="0">
                    <a:solidFill>
                      <a:schemeClr val="bg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khẳng</a:t>
                </a:r>
                <a:r>
                  <a:rPr lang="en-US" sz="2800" dirty="0">
                    <a:solidFill>
                      <a:schemeClr val="bg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định</a:t>
                </a:r>
                <a:r>
                  <a:rPr lang="en-US" sz="2800" dirty="0">
                    <a:solidFill>
                      <a:schemeClr val="bg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đúng</a:t>
                </a:r>
                <a:r>
                  <a:rPr lang="en-US" sz="2800" dirty="0">
                    <a:solidFill>
                      <a:schemeClr val="bg1"/>
                    </a:solidFill>
                  </a:rPr>
                  <a:t> hay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sai</a:t>
                </a:r>
                <a:r>
                  <a:rPr lang="en-US" sz="2800" dirty="0">
                    <a:solidFill>
                      <a:schemeClr val="bg1"/>
                    </a:solidFill>
                  </a:rPr>
                  <a:t>?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Vì</a:t>
                </a:r>
                <a:r>
                  <a:rPr lang="en-US" sz="2800" dirty="0">
                    <a:solidFill>
                      <a:schemeClr val="bg1"/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</a:rPr>
                  <a:t>sao</a:t>
                </a:r>
                <a:r>
                  <a:rPr lang="en-US" sz="2800" dirty="0">
                    <a:solidFill>
                      <a:schemeClr val="bg1"/>
                    </a:solidFill>
                  </a:rPr>
                  <a:t>?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12B2751-1DAE-49D7-BADF-5FCA05058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319" y="1743757"/>
                <a:ext cx="8715455" cy="1212833"/>
              </a:xfrm>
              <a:prstGeom prst="rect">
                <a:avLst/>
              </a:prstGeom>
              <a:blipFill>
                <a:blip r:embed="rId8"/>
                <a:stretch>
                  <a:fillRect l="-2519" r="-1050" b="-17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CB863401-09EB-46FB-B8EC-02FE4273DE2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0369" y="1791151"/>
            <a:ext cx="1165439" cy="116543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A5100F9-5A69-4AC1-9896-1CC1A6DB2F81}"/>
                  </a:ext>
                </a:extLst>
              </p:cNvPr>
              <p:cNvSpPr txBox="1"/>
              <p:nvPr/>
            </p:nvSpPr>
            <p:spPr>
              <a:xfrm>
                <a:off x="4959310" y="4589803"/>
                <a:ext cx="2469608" cy="4924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</m:t>
                    </m:r>
                  </m:oMath>
                </a14:m>
                <a:r>
                  <a:rPr lang="en-US" sz="26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6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6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26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6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A5100F9-5A69-4AC1-9896-1CC1A6DB2F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9310" y="4589803"/>
                <a:ext cx="2469608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E497BEAE-6494-47D3-A401-62E3BDA08911}"/>
              </a:ext>
            </a:extLst>
          </p:cNvPr>
          <p:cNvSpPr txBox="1"/>
          <p:nvPr/>
        </p:nvSpPr>
        <p:spPr>
          <a:xfrm>
            <a:off x="829315" y="3408968"/>
            <a:ext cx="28239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endParaRPr lang="en-US" sz="26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1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18" grpId="0"/>
      <p:bldP spid="20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组合 48"/>
          <p:cNvGrpSpPr/>
          <p:nvPr/>
        </p:nvGrpSpPr>
        <p:grpSpPr>
          <a:xfrm>
            <a:off x="3301181" y="288021"/>
            <a:ext cx="5024077" cy="799681"/>
            <a:chOff x="994820" y="321894"/>
            <a:chExt cx="5024077" cy="799681"/>
          </a:xfrm>
        </p:grpSpPr>
        <p:sp>
          <p:nvSpPr>
            <p:cNvPr id="53" name="任意多边形 52"/>
            <p:cNvSpPr/>
            <p:nvPr/>
          </p:nvSpPr>
          <p:spPr>
            <a:xfrm>
              <a:off x="994820" y="720459"/>
              <a:ext cx="5024077" cy="401116"/>
            </a:xfrm>
            <a:custGeom>
              <a:avLst/>
              <a:gdLst>
                <a:gd name="connsiteX0" fmla="*/ 0 w 6766560"/>
                <a:gd name="connsiteY0" fmla="*/ 39809 h 361457"/>
                <a:gd name="connsiteX1" fmla="*/ 4411980 w 6766560"/>
                <a:gd name="connsiteY1" fmla="*/ 28379 h 361457"/>
                <a:gd name="connsiteX2" fmla="*/ 4023360 w 6766560"/>
                <a:gd name="connsiteY2" fmla="*/ 359849 h 361457"/>
                <a:gd name="connsiteX3" fmla="*/ 6766560 w 6766560"/>
                <a:gd name="connsiteY3" fmla="*/ 131249 h 361457"/>
                <a:gd name="connsiteX0-1" fmla="*/ 0 w 6766560"/>
                <a:gd name="connsiteY0-2" fmla="*/ 75291 h 398381"/>
                <a:gd name="connsiteX1-3" fmla="*/ 4369154 w 6766560"/>
                <a:gd name="connsiteY1-4" fmla="*/ 18141 h 398381"/>
                <a:gd name="connsiteX2-5" fmla="*/ 4023360 w 6766560"/>
                <a:gd name="connsiteY2-6" fmla="*/ 395331 h 398381"/>
                <a:gd name="connsiteX3-7" fmla="*/ 6766560 w 6766560"/>
                <a:gd name="connsiteY3-8" fmla="*/ 166731 h 398381"/>
                <a:gd name="connsiteX0-9" fmla="*/ 0 w 6766560"/>
                <a:gd name="connsiteY0-10" fmla="*/ 71354 h 339035"/>
                <a:gd name="connsiteX1-11" fmla="*/ 4369154 w 6766560"/>
                <a:gd name="connsiteY1-12" fmla="*/ 14204 h 339035"/>
                <a:gd name="connsiteX2-13" fmla="*/ 4351696 w 6766560"/>
                <a:gd name="connsiteY2-14" fmla="*/ 334244 h 339035"/>
                <a:gd name="connsiteX3-15" fmla="*/ 6766560 w 6766560"/>
                <a:gd name="connsiteY3-16" fmla="*/ 162794 h 339035"/>
                <a:gd name="connsiteX0-17" fmla="*/ 0 w 7194823"/>
                <a:gd name="connsiteY0-18" fmla="*/ 71354 h 334304"/>
                <a:gd name="connsiteX1-19" fmla="*/ 4369154 w 7194823"/>
                <a:gd name="connsiteY1-20" fmla="*/ 14204 h 334304"/>
                <a:gd name="connsiteX2-21" fmla="*/ 4351696 w 7194823"/>
                <a:gd name="connsiteY2-22" fmla="*/ 334244 h 334304"/>
                <a:gd name="connsiteX3-23" fmla="*/ 7194823 w 7194823"/>
                <a:gd name="connsiteY3-24" fmla="*/ 37064 h 334304"/>
                <a:gd name="connsiteX0-25" fmla="*/ 0 w 7194823"/>
                <a:gd name="connsiteY0-26" fmla="*/ 72918 h 358721"/>
                <a:gd name="connsiteX1-27" fmla="*/ 4369154 w 7194823"/>
                <a:gd name="connsiteY1-28" fmla="*/ 15768 h 358721"/>
                <a:gd name="connsiteX2-29" fmla="*/ 4051911 w 7194823"/>
                <a:gd name="connsiteY2-30" fmla="*/ 358668 h 358721"/>
                <a:gd name="connsiteX3-31" fmla="*/ 7194823 w 7194823"/>
                <a:gd name="connsiteY3-32" fmla="*/ 38628 h 358721"/>
                <a:gd name="connsiteX0-33" fmla="*/ 0 w 6454042"/>
                <a:gd name="connsiteY0-34" fmla="*/ 72918 h 359955"/>
                <a:gd name="connsiteX1-35" fmla="*/ 4369154 w 6454042"/>
                <a:gd name="connsiteY1-36" fmla="*/ 15768 h 359955"/>
                <a:gd name="connsiteX2-37" fmla="*/ 4051911 w 6454042"/>
                <a:gd name="connsiteY2-38" fmla="*/ 358668 h 359955"/>
                <a:gd name="connsiteX3-39" fmla="*/ 6454042 w 6454042"/>
                <a:gd name="connsiteY3-40" fmla="*/ 112769 h 359955"/>
                <a:gd name="connsiteX0-41" fmla="*/ 0 w 6454042"/>
                <a:gd name="connsiteY0-42" fmla="*/ 62493 h 349247"/>
                <a:gd name="connsiteX1-43" fmla="*/ 4122228 w 6454042"/>
                <a:gd name="connsiteY1-44" fmla="*/ 17700 h 349247"/>
                <a:gd name="connsiteX2-45" fmla="*/ 4051911 w 6454042"/>
                <a:gd name="connsiteY2-46" fmla="*/ 348243 h 349247"/>
                <a:gd name="connsiteX3-47" fmla="*/ 6454042 w 6454042"/>
                <a:gd name="connsiteY3-48" fmla="*/ 102344 h 349247"/>
                <a:gd name="connsiteX0-49" fmla="*/ 0 w 4341830"/>
                <a:gd name="connsiteY0-50" fmla="*/ 62493 h 348243"/>
                <a:gd name="connsiteX1-51" fmla="*/ 4122228 w 4341830"/>
                <a:gd name="connsiteY1-52" fmla="*/ 17700 h 348243"/>
                <a:gd name="connsiteX2-53" fmla="*/ 4051911 w 4341830"/>
                <a:gd name="connsiteY2-54" fmla="*/ 348243 h 348243"/>
                <a:gd name="connsiteX0-55" fmla="*/ 0 w 4122228"/>
                <a:gd name="connsiteY0-56" fmla="*/ 62493 h 62493"/>
                <a:gd name="connsiteX1-57" fmla="*/ 4122228 w 4122228"/>
                <a:gd name="connsiteY1-58" fmla="*/ 17700 h 62493"/>
                <a:gd name="connsiteX0-59" fmla="*/ 0 w 4122228"/>
                <a:gd name="connsiteY0-60" fmla="*/ 44793 h 66159"/>
                <a:gd name="connsiteX1-61" fmla="*/ 4122228 w 4122228"/>
                <a:gd name="connsiteY1-62" fmla="*/ 0 h 66159"/>
                <a:gd name="connsiteX0-63" fmla="*/ 0 w 4245691"/>
                <a:gd name="connsiteY0-64" fmla="*/ 156004 h 156004"/>
                <a:gd name="connsiteX1-65" fmla="*/ 4245691 w 4245691"/>
                <a:gd name="connsiteY1-66" fmla="*/ 0 h 156004"/>
                <a:gd name="connsiteX0-67" fmla="*/ 0 w 4245691"/>
                <a:gd name="connsiteY0-68" fmla="*/ 156004 h 163985"/>
                <a:gd name="connsiteX1-69" fmla="*/ 4245691 w 4245691"/>
                <a:gd name="connsiteY1-70" fmla="*/ 0 h 163985"/>
                <a:gd name="connsiteX0-71" fmla="*/ 0 w 5449458"/>
                <a:gd name="connsiteY0-72" fmla="*/ 143648 h 143648"/>
                <a:gd name="connsiteX1-73" fmla="*/ 5449458 w 5449458"/>
                <a:gd name="connsiteY1-74" fmla="*/ 0 h 143648"/>
                <a:gd name="connsiteX0-75" fmla="*/ 0 w 5449458"/>
                <a:gd name="connsiteY0-76" fmla="*/ 143648 h 260913"/>
                <a:gd name="connsiteX1-77" fmla="*/ 1990356 w 5449458"/>
                <a:gd name="connsiteY1-78" fmla="*/ 260339 h 260913"/>
                <a:gd name="connsiteX2-79" fmla="*/ 5449458 w 5449458"/>
                <a:gd name="connsiteY2-80" fmla="*/ 0 h 260913"/>
                <a:gd name="connsiteX0-81" fmla="*/ 0 w 4693246"/>
                <a:gd name="connsiteY0-82" fmla="*/ 169 h 463018"/>
                <a:gd name="connsiteX1-83" fmla="*/ 1234144 w 4693246"/>
                <a:gd name="connsiteY1-84" fmla="*/ 462849 h 463018"/>
                <a:gd name="connsiteX2-85" fmla="*/ 4693246 w 4693246"/>
                <a:gd name="connsiteY2-86" fmla="*/ 202510 h 463018"/>
                <a:gd name="connsiteX0-87" fmla="*/ 153395 w 4846641"/>
                <a:gd name="connsiteY0-88" fmla="*/ 0 h 462988"/>
                <a:gd name="connsiteX1-89" fmla="*/ 1387539 w 4846641"/>
                <a:gd name="connsiteY1-90" fmla="*/ 462680 h 462988"/>
                <a:gd name="connsiteX2-91" fmla="*/ 4846641 w 4846641"/>
                <a:gd name="connsiteY2-92" fmla="*/ 202341 h 462988"/>
                <a:gd name="connsiteX0-93" fmla="*/ 212160 w 4457851"/>
                <a:gd name="connsiteY0-94" fmla="*/ 0 h 462988"/>
                <a:gd name="connsiteX1-95" fmla="*/ 998749 w 4457851"/>
                <a:gd name="connsiteY1-96" fmla="*/ 462680 h 462988"/>
                <a:gd name="connsiteX2-97" fmla="*/ 4457851 w 4457851"/>
                <a:gd name="connsiteY2-98" fmla="*/ 202341 h 462988"/>
                <a:gd name="connsiteX0-99" fmla="*/ 238795 w 4484486"/>
                <a:gd name="connsiteY0-100" fmla="*/ 0 h 462868"/>
                <a:gd name="connsiteX1-101" fmla="*/ 1025384 w 4484486"/>
                <a:gd name="connsiteY1-102" fmla="*/ 462680 h 462868"/>
                <a:gd name="connsiteX2-103" fmla="*/ 4484486 w 4484486"/>
                <a:gd name="connsiteY2-104" fmla="*/ 202341 h 462868"/>
                <a:gd name="connsiteX0-105" fmla="*/ 410770 w 4656461"/>
                <a:gd name="connsiteY0-106" fmla="*/ 0 h 425815"/>
                <a:gd name="connsiteX1-107" fmla="*/ 595476 w 4656461"/>
                <a:gd name="connsiteY1-108" fmla="*/ 425610 h 425815"/>
                <a:gd name="connsiteX2-109" fmla="*/ 4656461 w 4656461"/>
                <a:gd name="connsiteY2-110" fmla="*/ 202341 h 425815"/>
                <a:gd name="connsiteX0-111" fmla="*/ 410770 w 4656461"/>
                <a:gd name="connsiteY0-112" fmla="*/ 0 h 364069"/>
                <a:gd name="connsiteX1-113" fmla="*/ 595476 w 4656461"/>
                <a:gd name="connsiteY1-114" fmla="*/ 363827 h 364069"/>
                <a:gd name="connsiteX2-115" fmla="*/ 4656461 w 4656461"/>
                <a:gd name="connsiteY2-116" fmla="*/ 202341 h 364069"/>
                <a:gd name="connsiteX0-117" fmla="*/ 558636 w 4511100"/>
                <a:gd name="connsiteY0-118" fmla="*/ 0 h 388767"/>
                <a:gd name="connsiteX1-119" fmla="*/ 450115 w 4511100"/>
                <a:gd name="connsiteY1-120" fmla="*/ 388541 h 388767"/>
                <a:gd name="connsiteX2-121" fmla="*/ 4511100 w 4511100"/>
                <a:gd name="connsiteY2-122" fmla="*/ 227055 h 388767"/>
                <a:gd name="connsiteX0-123" fmla="*/ 445007 w 4613533"/>
                <a:gd name="connsiteY0-124" fmla="*/ 0 h 413467"/>
                <a:gd name="connsiteX1-125" fmla="*/ 552548 w 4613533"/>
                <a:gd name="connsiteY1-126" fmla="*/ 413255 h 413467"/>
                <a:gd name="connsiteX2-127" fmla="*/ 4613533 w 4613533"/>
                <a:gd name="connsiteY2-128" fmla="*/ 251769 h 413467"/>
                <a:gd name="connsiteX0-129" fmla="*/ 437894 w 4606420"/>
                <a:gd name="connsiteY0-130" fmla="*/ 0 h 351722"/>
                <a:gd name="connsiteX1-131" fmla="*/ 560868 w 4606420"/>
                <a:gd name="connsiteY1-132" fmla="*/ 351471 h 351722"/>
                <a:gd name="connsiteX2-133" fmla="*/ 4606420 w 4606420"/>
                <a:gd name="connsiteY2-134" fmla="*/ 251769 h 351722"/>
                <a:gd name="connsiteX0-135" fmla="*/ 424068 w 4592594"/>
                <a:gd name="connsiteY0-136" fmla="*/ 0 h 401116"/>
                <a:gd name="connsiteX1-137" fmla="*/ 577907 w 4592594"/>
                <a:gd name="connsiteY1-138" fmla="*/ 400898 h 401116"/>
                <a:gd name="connsiteX2-139" fmla="*/ 4592594 w 4592594"/>
                <a:gd name="connsiteY2-140" fmla="*/ 251769 h 401116"/>
                <a:gd name="connsiteX0-141" fmla="*/ 424068 w 4592594"/>
                <a:gd name="connsiteY0-142" fmla="*/ 0 h 401116"/>
                <a:gd name="connsiteX1-143" fmla="*/ 577907 w 4592594"/>
                <a:gd name="connsiteY1-144" fmla="*/ 400898 h 401116"/>
                <a:gd name="connsiteX2-145" fmla="*/ 4592594 w 4592594"/>
                <a:gd name="connsiteY2-146" fmla="*/ 338266 h 401116"/>
                <a:gd name="connsiteX0-147" fmla="*/ 391353 w 4638179"/>
                <a:gd name="connsiteY0-148" fmla="*/ 0 h 401116"/>
                <a:gd name="connsiteX1-149" fmla="*/ 623492 w 4638179"/>
                <a:gd name="connsiteY1-150" fmla="*/ 400898 h 401116"/>
                <a:gd name="connsiteX2-151" fmla="*/ 4638179 w 4638179"/>
                <a:gd name="connsiteY2-152" fmla="*/ 338266 h 401116"/>
                <a:gd name="connsiteX0-153" fmla="*/ 391353 w 4904398"/>
                <a:gd name="connsiteY0-154" fmla="*/ 0 h 401116"/>
                <a:gd name="connsiteX1-155" fmla="*/ 623492 w 4904398"/>
                <a:gd name="connsiteY1-156" fmla="*/ 400898 h 401116"/>
                <a:gd name="connsiteX2-157" fmla="*/ 4904398 w 4904398"/>
                <a:gd name="connsiteY2-158" fmla="*/ 322224 h 401116"/>
              </a:gdLst>
              <a:ahLst/>
              <a:cxnLst>
                <a:cxn ang="0">
                  <a:pos x="connsiteX0-153" y="connsiteY0-154"/>
                </a:cxn>
                <a:cxn ang="0">
                  <a:pos x="connsiteX1-155" y="connsiteY1-156"/>
                </a:cxn>
                <a:cxn ang="0">
                  <a:pos x="connsiteX2-157" y="connsiteY2-158"/>
                </a:cxn>
              </a:cxnLst>
              <a:rect l="l" t="t" r="r" b="b"/>
              <a:pathLst>
                <a:path w="4904398" h="401116">
                  <a:moveTo>
                    <a:pt x="391353" y="0"/>
                  </a:moveTo>
                  <a:cubicBezTo>
                    <a:pt x="-226127" y="38897"/>
                    <a:pt x="-86259" y="411428"/>
                    <a:pt x="623492" y="400898"/>
                  </a:cubicBezTo>
                  <a:lnTo>
                    <a:pt x="4904398" y="322224"/>
                  </a:lnTo>
                </a:path>
              </a:pathLst>
            </a:custGeom>
            <a:noFill/>
            <a:ln w="25400" cap="rnd">
              <a:solidFill>
                <a:schemeClr val="bg1"/>
              </a:solidFill>
              <a:prstDash val="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>
                <a:solidFill>
                  <a:srgbClr val="FFC000"/>
                </a:solidFill>
              </a:endParaRPr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2238940" y="321894"/>
              <a:ext cx="275267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000" dirty="0">
                  <a:solidFill>
                    <a:srgbClr val="FFC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LUYỆN TẬP</a:t>
              </a:r>
              <a:endParaRPr lang="zh-CN" altLang="en-US" sz="4000" dirty="0">
                <a:solidFill>
                  <a:srgbClr val="FFC000"/>
                </a:solidFill>
                <a:latin typeface="Tahoma" panose="020B0604030504040204" pitchFamily="34" charset="0"/>
                <a:ea typeface="汉仪喵魂体W" panose="00020600040101010101" pitchFamily="18" charset="-122"/>
                <a:cs typeface="Tahoma" panose="020B0604030504040204" pitchFamily="34" charset="0"/>
              </a:endParaRPr>
            </a:p>
          </p:txBody>
        </p:sp>
      </p:grpSp>
      <p:sp>
        <p:nvSpPr>
          <p:cNvPr id="47" name="Freeform 5">
            <a:extLst>
              <a:ext uri="{FF2B5EF4-FFF2-40B4-BE49-F238E27FC236}">
                <a16:creationId xmlns:a16="http://schemas.microsoft.com/office/drawing/2014/main" id="{D0480018-D2DE-4C6A-BD38-ECB31B5BC7FD}"/>
              </a:ext>
            </a:extLst>
          </p:cNvPr>
          <p:cNvSpPr/>
          <p:nvPr/>
        </p:nvSpPr>
        <p:spPr bwMode="auto">
          <a:xfrm>
            <a:off x="320351" y="288021"/>
            <a:ext cx="512941" cy="473075"/>
          </a:xfrm>
          <a:custGeom>
            <a:avLst/>
            <a:gdLst>
              <a:gd name="T0" fmla="*/ 114 w 183"/>
              <a:gd name="T1" fmla="*/ 5 h 169"/>
              <a:gd name="T2" fmla="*/ 2 w 183"/>
              <a:gd name="T3" fmla="*/ 128 h 169"/>
              <a:gd name="T4" fmla="*/ 11 w 183"/>
              <a:gd name="T5" fmla="*/ 135 h 169"/>
              <a:gd name="T6" fmla="*/ 175 w 183"/>
              <a:gd name="T7" fmla="*/ 99 h 169"/>
              <a:gd name="T8" fmla="*/ 178 w 183"/>
              <a:gd name="T9" fmla="*/ 87 h 169"/>
              <a:gd name="T10" fmla="*/ 19 w 183"/>
              <a:gd name="T11" fmla="*/ 19 h 169"/>
              <a:gd name="T12" fmla="*/ 12 w 183"/>
              <a:gd name="T13" fmla="*/ 28 h 169"/>
              <a:gd name="T14" fmla="*/ 107 w 183"/>
              <a:gd name="T15" fmla="*/ 165 h 169"/>
              <a:gd name="T16" fmla="*/ 117 w 183"/>
              <a:gd name="T17" fmla="*/ 163 h 169"/>
              <a:gd name="T18" fmla="*/ 125 w 183"/>
              <a:gd name="T19" fmla="*/ 9 h 169"/>
              <a:gd name="T20" fmla="*/ 113 w 183"/>
              <a:gd name="T21" fmla="*/ 9 h 169"/>
              <a:gd name="T22" fmla="*/ 106 w 183"/>
              <a:gd name="T23" fmla="*/ 160 h 169"/>
              <a:gd name="T24" fmla="*/ 116 w 183"/>
              <a:gd name="T25" fmla="*/ 157 h 169"/>
              <a:gd name="T26" fmla="*/ 23 w 183"/>
              <a:gd name="T27" fmla="*/ 21 h 169"/>
              <a:gd name="T28" fmla="*/ 16 w 183"/>
              <a:gd name="T29" fmla="*/ 30 h 169"/>
              <a:gd name="T30" fmla="*/ 172 w 183"/>
              <a:gd name="T31" fmla="*/ 98 h 169"/>
              <a:gd name="T32" fmla="*/ 175 w 183"/>
              <a:gd name="T33" fmla="*/ 87 h 169"/>
              <a:gd name="T34" fmla="*/ 5 w 183"/>
              <a:gd name="T35" fmla="*/ 124 h 169"/>
              <a:gd name="T36" fmla="*/ 14 w 183"/>
              <a:gd name="T37" fmla="*/ 131 h 169"/>
              <a:gd name="T38" fmla="*/ 123 w 183"/>
              <a:gd name="T39" fmla="*/ 13 h 169"/>
              <a:gd name="T40" fmla="*/ 114 w 183"/>
              <a:gd name="T41" fmla="*/ 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3" h="169">
                <a:moveTo>
                  <a:pt x="114" y="5"/>
                </a:moveTo>
                <a:cubicBezTo>
                  <a:pt x="73" y="40"/>
                  <a:pt x="23" y="76"/>
                  <a:pt x="2" y="128"/>
                </a:cubicBezTo>
                <a:cubicBezTo>
                  <a:pt x="0" y="133"/>
                  <a:pt x="7" y="137"/>
                  <a:pt x="11" y="135"/>
                </a:cubicBezTo>
                <a:cubicBezTo>
                  <a:pt x="61" y="108"/>
                  <a:pt x="119" y="99"/>
                  <a:pt x="175" y="99"/>
                </a:cubicBezTo>
                <a:cubicBezTo>
                  <a:pt x="181" y="99"/>
                  <a:pt x="183" y="91"/>
                  <a:pt x="178" y="87"/>
                </a:cubicBezTo>
                <a:cubicBezTo>
                  <a:pt x="131" y="55"/>
                  <a:pt x="75" y="32"/>
                  <a:pt x="19" y="19"/>
                </a:cubicBezTo>
                <a:cubicBezTo>
                  <a:pt x="14" y="18"/>
                  <a:pt x="9" y="23"/>
                  <a:pt x="12" y="28"/>
                </a:cubicBezTo>
                <a:cubicBezTo>
                  <a:pt x="44" y="73"/>
                  <a:pt x="68" y="125"/>
                  <a:pt x="107" y="165"/>
                </a:cubicBezTo>
                <a:cubicBezTo>
                  <a:pt x="110" y="169"/>
                  <a:pt x="116" y="167"/>
                  <a:pt x="117" y="163"/>
                </a:cubicBezTo>
                <a:cubicBezTo>
                  <a:pt x="129" y="113"/>
                  <a:pt x="125" y="60"/>
                  <a:pt x="125" y="9"/>
                </a:cubicBezTo>
                <a:cubicBezTo>
                  <a:pt x="125" y="1"/>
                  <a:pt x="113" y="1"/>
                  <a:pt x="113" y="9"/>
                </a:cubicBezTo>
                <a:cubicBezTo>
                  <a:pt x="113" y="59"/>
                  <a:pt x="117" y="111"/>
                  <a:pt x="106" y="160"/>
                </a:cubicBezTo>
                <a:cubicBezTo>
                  <a:pt x="109" y="159"/>
                  <a:pt x="112" y="158"/>
                  <a:pt x="116" y="157"/>
                </a:cubicBezTo>
                <a:cubicBezTo>
                  <a:pt x="78" y="117"/>
                  <a:pt x="54" y="66"/>
                  <a:pt x="23" y="21"/>
                </a:cubicBezTo>
                <a:cubicBezTo>
                  <a:pt x="20" y="24"/>
                  <a:pt x="18" y="27"/>
                  <a:pt x="16" y="30"/>
                </a:cubicBezTo>
                <a:cubicBezTo>
                  <a:pt x="71" y="43"/>
                  <a:pt x="126" y="65"/>
                  <a:pt x="172" y="98"/>
                </a:cubicBezTo>
                <a:cubicBezTo>
                  <a:pt x="173" y="94"/>
                  <a:pt x="174" y="90"/>
                  <a:pt x="175" y="87"/>
                </a:cubicBezTo>
                <a:cubicBezTo>
                  <a:pt x="117" y="87"/>
                  <a:pt x="57" y="97"/>
                  <a:pt x="5" y="124"/>
                </a:cubicBezTo>
                <a:cubicBezTo>
                  <a:pt x="8" y="127"/>
                  <a:pt x="11" y="129"/>
                  <a:pt x="14" y="131"/>
                </a:cubicBezTo>
                <a:cubicBezTo>
                  <a:pt x="34" y="82"/>
                  <a:pt x="83" y="46"/>
                  <a:pt x="123" y="13"/>
                </a:cubicBezTo>
                <a:cubicBezTo>
                  <a:pt x="129" y="8"/>
                  <a:pt x="120" y="0"/>
                  <a:pt x="114" y="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5" name="Freeform 5">
            <a:extLst>
              <a:ext uri="{FF2B5EF4-FFF2-40B4-BE49-F238E27FC236}">
                <a16:creationId xmlns:a16="http://schemas.microsoft.com/office/drawing/2014/main" id="{A3110EB8-EFAC-4FC6-B5D1-80DE962C2D26}"/>
              </a:ext>
            </a:extLst>
          </p:cNvPr>
          <p:cNvSpPr/>
          <p:nvPr/>
        </p:nvSpPr>
        <p:spPr bwMode="auto">
          <a:xfrm>
            <a:off x="11358708" y="325665"/>
            <a:ext cx="512941" cy="473075"/>
          </a:xfrm>
          <a:custGeom>
            <a:avLst/>
            <a:gdLst>
              <a:gd name="T0" fmla="*/ 114 w 183"/>
              <a:gd name="T1" fmla="*/ 5 h 169"/>
              <a:gd name="T2" fmla="*/ 2 w 183"/>
              <a:gd name="T3" fmla="*/ 128 h 169"/>
              <a:gd name="T4" fmla="*/ 11 w 183"/>
              <a:gd name="T5" fmla="*/ 135 h 169"/>
              <a:gd name="T6" fmla="*/ 175 w 183"/>
              <a:gd name="T7" fmla="*/ 99 h 169"/>
              <a:gd name="T8" fmla="*/ 178 w 183"/>
              <a:gd name="T9" fmla="*/ 87 h 169"/>
              <a:gd name="T10" fmla="*/ 19 w 183"/>
              <a:gd name="T11" fmla="*/ 19 h 169"/>
              <a:gd name="T12" fmla="*/ 12 w 183"/>
              <a:gd name="T13" fmla="*/ 28 h 169"/>
              <a:gd name="T14" fmla="*/ 107 w 183"/>
              <a:gd name="T15" fmla="*/ 165 h 169"/>
              <a:gd name="T16" fmla="*/ 117 w 183"/>
              <a:gd name="T17" fmla="*/ 163 h 169"/>
              <a:gd name="T18" fmla="*/ 125 w 183"/>
              <a:gd name="T19" fmla="*/ 9 h 169"/>
              <a:gd name="T20" fmla="*/ 113 w 183"/>
              <a:gd name="T21" fmla="*/ 9 h 169"/>
              <a:gd name="T22" fmla="*/ 106 w 183"/>
              <a:gd name="T23" fmla="*/ 160 h 169"/>
              <a:gd name="T24" fmla="*/ 116 w 183"/>
              <a:gd name="T25" fmla="*/ 157 h 169"/>
              <a:gd name="T26" fmla="*/ 23 w 183"/>
              <a:gd name="T27" fmla="*/ 21 h 169"/>
              <a:gd name="T28" fmla="*/ 16 w 183"/>
              <a:gd name="T29" fmla="*/ 30 h 169"/>
              <a:gd name="T30" fmla="*/ 172 w 183"/>
              <a:gd name="T31" fmla="*/ 98 h 169"/>
              <a:gd name="T32" fmla="*/ 175 w 183"/>
              <a:gd name="T33" fmla="*/ 87 h 169"/>
              <a:gd name="T34" fmla="*/ 5 w 183"/>
              <a:gd name="T35" fmla="*/ 124 h 169"/>
              <a:gd name="T36" fmla="*/ 14 w 183"/>
              <a:gd name="T37" fmla="*/ 131 h 169"/>
              <a:gd name="T38" fmla="*/ 123 w 183"/>
              <a:gd name="T39" fmla="*/ 13 h 169"/>
              <a:gd name="T40" fmla="*/ 114 w 183"/>
              <a:gd name="T41" fmla="*/ 5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83" h="169">
                <a:moveTo>
                  <a:pt x="114" y="5"/>
                </a:moveTo>
                <a:cubicBezTo>
                  <a:pt x="73" y="40"/>
                  <a:pt x="23" y="76"/>
                  <a:pt x="2" y="128"/>
                </a:cubicBezTo>
                <a:cubicBezTo>
                  <a:pt x="0" y="133"/>
                  <a:pt x="7" y="137"/>
                  <a:pt x="11" y="135"/>
                </a:cubicBezTo>
                <a:cubicBezTo>
                  <a:pt x="61" y="108"/>
                  <a:pt x="119" y="99"/>
                  <a:pt x="175" y="99"/>
                </a:cubicBezTo>
                <a:cubicBezTo>
                  <a:pt x="181" y="99"/>
                  <a:pt x="183" y="91"/>
                  <a:pt x="178" y="87"/>
                </a:cubicBezTo>
                <a:cubicBezTo>
                  <a:pt x="131" y="55"/>
                  <a:pt x="75" y="32"/>
                  <a:pt x="19" y="19"/>
                </a:cubicBezTo>
                <a:cubicBezTo>
                  <a:pt x="14" y="18"/>
                  <a:pt x="9" y="23"/>
                  <a:pt x="12" y="28"/>
                </a:cubicBezTo>
                <a:cubicBezTo>
                  <a:pt x="44" y="73"/>
                  <a:pt x="68" y="125"/>
                  <a:pt x="107" y="165"/>
                </a:cubicBezTo>
                <a:cubicBezTo>
                  <a:pt x="110" y="169"/>
                  <a:pt x="116" y="167"/>
                  <a:pt x="117" y="163"/>
                </a:cubicBezTo>
                <a:cubicBezTo>
                  <a:pt x="129" y="113"/>
                  <a:pt x="125" y="60"/>
                  <a:pt x="125" y="9"/>
                </a:cubicBezTo>
                <a:cubicBezTo>
                  <a:pt x="125" y="1"/>
                  <a:pt x="113" y="1"/>
                  <a:pt x="113" y="9"/>
                </a:cubicBezTo>
                <a:cubicBezTo>
                  <a:pt x="113" y="59"/>
                  <a:pt x="117" y="111"/>
                  <a:pt x="106" y="160"/>
                </a:cubicBezTo>
                <a:cubicBezTo>
                  <a:pt x="109" y="159"/>
                  <a:pt x="112" y="158"/>
                  <a:pt x="116" y="157"/>
                </a:cubicBezTo>
                <a:cubicBezTo>
                  <a:pt x="78" y="117"/>
                  <a:pt x="54" y="66"/>
                  <a:pt x="23" y="21"/>
                </a:cubicBezTo>
                <a:cubicBezTo>
                  <a:pt x="20" y="24"/>
                  <a:pt x="18" y="27"/>
                  <a:pt x="16" y="30"/>
                </a:cubicBezTo>
                <a:cubicBezTo>
                  <a:pt x="71" y="43"/>
                  <a:pt x="126" y="65"/>
                  <a:pt x="172" y="98"/>
                </a:cubicBezTo>
                <a:cubicBezTo>
                  <a:pt x="173" y="94"/>
                  <a:pt x="174" y="90"/>
                  <a:pt x="175" y="87"/>
                </a:cubicBezTo>
                <a:cubicBezTo>
                  <a:pt x="117" y="87"/>
                  <a:pt x="57" y="97"/>
                  <a:pt x="5" y="124"/>
                </a:cubicBezTo>
                <a:cubicBezTo>
                  <a:pt x="8" y="127"/>
                  <a:pt x="11" y="129"/>
                  <a:pt x="14" y="131"/>
                </a:cubicBezTo>
                <a:cubicBezTo>
                  <a:pt x="34" y="82"/>
                  <a:pt x="83" y="46"/>
                  <a:pt x="123" y="13"/>
                </a:cubicBezTo>
                <a:cubicBezTo>
                  <a:pt x="129" y="8"/>
                  <a:pt x="120" y="0"/>
                  <a:pt x="114" y="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DB43EF-588E-4448-B202-9BB56281FDBB}"/>
              </a:ext>
            </a:extLst>
          </p:cNvPr>
          <p:cNvSpPr txBox="1"/>
          <p:nvPr/>
        </p:nvSpPr>
        <p:spPr>
          <a:xfrm>
            <a:off x="1241381" y="1453928"/>
            <a:ext cx="9373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</a:t>
            </a:r>
            <a:r>
              <a:rPr lang="en-US" sz="24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B242A1B-C0B8-4AAD-9E10-70D793311647}"/>
                  </a:ext>
                </a:extLst>
              </p:cNvPr>
              <p:cNvSpPr txBox="1"/>
              <p:nvPr/>
            </p:nvSpPr>
            <p:spPr>
              <a:xfrm>
                <a:off x="1940183" y="2176523"/>
                <a:ext cx="197817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 (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B242A1B-C0B8-4AAD-9E10-70D7933116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183" y="2176523"/>
                <a:ext cx="1978170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C29F4308-F87A-4172-A1F4-C85C5DA9A8CB}"/>
                  </a:ext>
                </a:extLst>
              </p:cNvPr>
              <p:cNvSpPr txBox="1"/>
              <p:nvPr/>
            </p:nvSpPr>
            <p:spPr>
              <a:xfrm>
                <a:off x="1962889" y="3803792"/>
                <a:ext cx="1788631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 (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C29F4308-F87A-4172-A1F4-C85C5DA9A8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2889" y="3803792"/>
                <a:ext cx="1788631" cy="8066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FC88480-6F64-4D23-9525-B3185D8ED82C}"/>
                  </a:ext>
                </a:extLst>
              </p:cNvPr>
              <p:cNvSpPr txBox="1"/>
              <p:nvPr/>
            </p:nvSpPr>
            <p:spPr>
              <a:xfrm>
                <a:off x="4309720" y="2160040"/>
                <a:ext cx="543321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=(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+3.(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.1+3.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FC88480-6F64-4D23-9525-B3185D8ED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9720" y="2160040"/>
                <a:ext cx="5433219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A3A2B795-108F-43FD-B0D3-F1ED8F06C12B}"/>
                  </a:ext>
                </a:extLst>
              </p:cNvPr>
              <p:cNvSpPr txBox="1"/>
              <p:nvPr/>
            </p:nvSpPr>
            <p:spPr>
              <a:xfrm>
                <a:off x="4394937" y="3640894"/>
                <a:ext cx="5262787" cy="1053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+3.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8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A3A2B795-108F-43FD-B0D3-F1ED8F06C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937" y="3640894"/>
                <a:ext cx="5262787" cy="10532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D4D6AAF4-B306-4442-86A4-C085267518F4}"/>
                  </a:ext>
                </a:extLst>
              </p:cNvPr>
              <p:cNvSpPr txBox="1"/>
              <p:nvPr/>
            </p:nvSpPr>
            <p:spPr>
              <a:xfrm>
                <a:off x="4461879" y="3019556"/>
                <a:ext cx="31641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b="0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D4D6AAF4-B306-4442-86A4-C085267518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879" y="3019556"/>
                <a:ext cx="3164136" cy="430887"/>
              </a:xfrm>
              <a:prstGeom prst="rect">
                <a:avLst/>
              </a:prstGeom>
              <a:blipFill>
                <a:blip r:embed="rId7"/>
                <a:stretch>
                  <a:fillRect l="-6936" t="-25352" b="-49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8307E78-9256-44B0-B22F-7A5701AC1112}"/>
                  </a:ext>
                </a:extLst>
              </p:cNvPr>
              <p:cNvSpPr txBox="1"/>
              <p:nvPr/>
            </p:nvSpPr>
            <p:spPr>
              <a:xfrm>
                <a:off x="4355279" y="4884582"/>
                <a:ext cx="3477747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8307E78-9256-44B0-B22F-7A5701AC11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279" y="4884582"/>
                <a:ext cx="3477747" cy="8066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2" grpId="0"/>
      <p:bldP spid="73" grpId="0"/>
      <p:bldP spid="7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包图主题2">
  <a:themeElements>
    <a:clrScheme name="自定义 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E469"/>
      </a:accent1>
      <a:accent2>
        <a:srgbClr val="FF9CAF"/>
      </a:accent2>
      <a:accent3>
        <a:srgbClr val="81D4DE"/>
      </a:accent3>
      <a:accent4>
        <a:srgbClr val="88E5A9"/>
      </a:accent4>
      <a:accent5>
        <a:srgbClr val="FFE469"/>
      </a:accent5>
      <a:accent6>
        <a:srgbClr val="FF9CAF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TT BANG DEN" id="{61C186A7-3840-4301-818C-505D672F356A}" vid="{64E70623-512B-45FC-8D9A-51DA5C3280F5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包图主题2</Template>
  <TotalTime>836</TotalTime>
  <Words>864</Words>
  <Application>Microsoft Office PowerPoint</Application>
  <PresentationFormat>Widescreen</PresentationFormat>
  <Paragraphs>114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等线</vt:lpstr>
      <vt:lpstr>Arial</vt:lpstr>
      <vt:lpstr>Cambria Math</vt:lpstr>
      <vt:lpstr>Tahoma</vt:lpstr>
      <vt:lpstr>Wingdings</vt:lpstr>
      <vt:lpstr>方正静蕾简体</vt:lpstr>
      <vt:lpstr>包图主题2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Nguyen Thi Dong,Thao</dc:creator>
  <dc:description>http://www.ypppt.com/</dc:description>
  <cp:lastModifiedBy>Nguyen Thi Dong,Thao</cp:lastModifiedBy>
  <cp:revision>55</cp:revision>
  <dcterms:created xsi:type="dcterms:W3CDTF">2017-07-04T12:34:00Z</dcterms:created>
  <dcterms:modified xsi:type="dcterms:W3CDTF">2021-09-23T02:18:32Z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1033-11.2.0.9255</vt:lpwstr>
  </property>
</Properties>
</file>